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58" r:id="rId4"/>
    <p:sldId id="267" r:id="rId5"/>
    <p:sldId id="268" r:id="rId6"/>
    <p:sldId id="269" r:id="rId7"/>
    <p:sldId id="270" r:id="rId8"/>
    <p:sldId id="271" r:id="rId9"/>
    <p:sldId id="272" r:id="rId10"/>
    <p:sldId id="273" r:id="rId11"/>
    <p:sldId id="274" r:id="rId12"/>
    <p:sldId id="260" r:id="rId13"/>
    <p:sldId id="275" r:id="rId14"/>
    <p:sldId id="261" r:id="rId15"/>
    <p:sldId id="263" r:id="rId16"/>
    <p:sldId id="265" r:id="rId17"/>
  </p:sldIdLst>
  <p:sldSz cx="6858000" cy="9906000" type="A4"/>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329F"/>
    <a:srgbClr val="72BCA7"/>
    <a:srgbClr val="37D8E0"/>
    <a:srgbClr val="F4B183"/>
    <a:srgbClr val="3EAA8E"/>
    <a:srgbClr val="0BCFD9"/>
    <a:srgbClr val="E0282C"/>
    <a:srgbClr val="4472C4"/>
    <a:srgbClr val="C26146"/>
    <a:srgbClr val="9810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B58684-EE2F-44D1-931F-57A08035F76A}" v="129" dt="2023-10-26T16:04:30.572"/>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Μεσαίο στυλ 1 - Έμφαση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Μεσαίο στυλ 1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Μεσαίο στυλ 1 - Έμφαση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Μεσαίο στυλ 1 - Έμφαση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Φωτεινό στυλ 1 - Έμφαση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Μεσαίο στυλ 3 - Έμφαση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90" autoAdjust="0"/>
    <p:restoredTop sz="94660"/>
  </p:normalViewPr>
  <p:slideViewPr>
    <p:cSldViewPr snapToGrid="0">
      <p:cViewPr>
        <p:scale>
          <a:sx n="75" d="100"/>
          <a:sy n="75" d="100"/>
        </p:scale>
        <p:origin x="2484"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alampos Vasileiadis" userId="c9f8ae926916d240" providerId="LiveId" clId="{CDB58684-EE2F-44D1-931F-57A08035F76A}"/>
    <pc:docChg chg="undo custSel addSld delSld modSld sldOrd">
      <pc:chgData name="Charalampos Vasileiadis" userId="c9f8ae926916d240" providerId="LiveId" clId="{CDB58684-EE2F-44D1-931F-57A08035F76A}" dt="2023-10-26T16:19:56.620" v="11051" actId="20577"/>
      <pc:docMkLst>
        <pc:docMk/>
      </pc:docMkLst>
      <pc:sldChg chg="modSp mod">
        <pc:chgData name="Charalampos Vasileiadis" userId="c9f8ae926916d240" providerId="LiveId" clId="{CDB58684-EE2F-44D1-931F-57A08035F76A}" dt="2023-10-18T17:06:28.979" v="2627"/>
        <pc:sldMkLst>
          <pc:docMk/>
          <pc:sldMk cId="1937214987" sldId="256"/>
        </pc:sldMkLst>
        <pc:spChg chg="mod">
          <ac:chgData name="Charalampos Vasileiadis" userId="c9f8ae926916d240" providerId="LiveId" clId="{CDB58684-EE2F-44D1-931F-57A08035F76A}" dt="2023-10-18T17:06:28.979" v="2627"/>
          <ac:spMkLst>
            <pc:docMk/>
            <pc:sldMk cId="1937214987" sldId="256"/>
            <ac:spMk id="2" creationId="{79D5581D-4DA6-9C52-169B-A85F9FE1BB88}"/>
          </ac:spMkLst>
        </pc:spChg>
      </pc:sldChg>
      <pc:sldChg chg="addSp delSp modSp mod">
        <pc:chgData name="Charalampos Vasileiadis" userId="c9f8ae926916d240" providerId="LiveId" clId="{CDB58684-EE2F-44D1-931F-57A08035F76A}" dt="2023-10-26T16:15:51.622" v="11033" actId="20577"/>
        <pc:sldMkLst>
          <pc:docMk/>
          <pc:sldMk cId="2114705710" sldId="258"/>
        </pc:sldMkLst>
        <pc:spChg chg="add mod">
          <ac:chgData name="Charalampos Vasileiadis" userId="c9f8ae926916d240" providerId="LiveId" clId="{CDB58684-EE2F-44D1-931F-57A08035F76A}" dt="2023-10-18T18:50:43.464" v="4855" actId="1076"/>
          <ac:spMkLst>
            <pc:docMk/>
            <pc:sldMk cId="2114705710" sldId="258"/>
            <ac:spMk id="3" creationId="{34A4EFCF-683A-B1E3-96C4-0F1E004D17E0}"/>
          </ac:spMkLst>
        </pc:spChg>
        <pc:spChg chg="mod">
          <ac:chgData name="Charalampos Vasileiadis" userId="c9f8ae926916d240" providerId="LiveId" clId="{CDB58684-EE2F-44D1-931F-57A08035F76A}" dt="2023-10-26T13:27:00.392" v="6327" actId="14100"/>
          <ac:spMkLst>
            <pc:docMk/>
            <pc:sldMk cId="2114705710" sldId="258"/>
            <ac:spMk id="4" creationId="{D2CA64E3-848D-30E0-B8AB-9D67220FAB8A}"/>
          </ac:spMkLst>
        </pc:spChg>
        <pc:spChg chg="mod">
          <ac:chgData name="Charalampos Vasileiadis" userId="c9f8ae926916d240" providerId="LiveId" clId="{CDB58684-EE2F-44D1-931F-57A08035F76A}" dt="2023-10-26T16:15:51.622" v="11033" actId="20577"/>
          <ac:spMkLst>
            <pc:docMk/>
            <pc:sldMk cId="2114705710" sldId="258"/>
            <ac:spMk id="5" creationId="{EE2E4A7A-AA23-5D06-C68C-BE22C84E097E}"/>
          </ac:spMkLst>
        </pc:spChg>
        <pc:spChg chg="mod">
          <ac:chgData name="Charalampos Vasileiadis" userId="c9f8ae926916d240" providerId="LiveId" clId="{CDB58684-EE2F-44D1-931F-57A08035F76A}" dt="2023-10-26T13:26:51.656" v="6325" actId="255"/>
          <ac:spMkLst>
            <pc:docMk/>
            <pc:sldMk cId="2114705710" sldId="258"/>
            <ac:spMk id="7" creationId="{4E2A13FD-C084-B8B3-45E1-5E81BB9ED050}"/>
          </ac:spMkLst>
        </pc:spChg>
        <pc:picChg chg="add del mod">
          <ac:chgData name="Charalampos Vasileiadis" userId="c9f8ae926916d240" providerId="LiveId" clId="{CDB58684-EE2F-44D1-931F-57A08035F76A}" dt="2023-10-17T16:05:15.954" v="695"/>
          <ac:picMkLst>
            <pc:docMk/>
            <pc:sldMk cId="2114705710" sldId="258"/>
            <ac:picMk id="3" creationId="{7F651120-09BA-8D07-733D-BD08DDBEF3FE}"/>
          </ac:picMkLst>
        </pc:picChg>
        <pc:picChg chg="mod">
          <ac:chgData name="Charalampos Vasileiadis" userId="c9f8ae926916d240" providerId="LiveId" clId="{CDB58684-EE2F-44D1-931F-57A08035F76A}" dt="2023-10-26T13:26:56.408" v="6326" actId="1076"/>
          <ac:picMkLst>
            <pc:docMk/>
            <pc:sldMk cId="2114705710" sldId="258"/>
            <ac:picMk id="6" creationId="{497A37B9-43D2-7DED-4CB5-64991B2CDC8C}"/>
          </ac:picMkLst>
        </pc:picChg>
        <pc:picChg chg="add del mod">
          <ac:chgData name="Charalampos Vasileiadis" userId="c9f8ae926916d240" providerId="LiveId" clId="{CDB58684-EE2F-44D1-931F-57A08035F76A}" dt="2023-10-17T16:08:04.270" v="735" actId="478"/>
          <ac:picMkLst>
            <pc:docMk/>
            <pc:sldMk cId="2114705710" sldId="258"/>
            <ac:picMk id="8" creationId="{76773959-8B2D-9082-6B5F-55365F2E1659}"/>
          </ac:picMkLst>
        </pc:picChg>
        <pc:picChg chg="add del mod">
          <ac:chgData name="Charalampos Vasileiadis" userId="c9f8ae926916d240" providerId="LiveId" clId="{CDB58684-EE2F-44D1-931F-57A08035F76A}" dt="2023-10-17T16:25:00.212" v="2264" actId="478"/>
          <ac:picMkLst>
            <pc:docMk/>
            <pc:sldMk cId="2114705710" sldId="258"/>
            <ac:picMk id="9" creationId="{3C2C40D4-7D1B-E9E7-A9FD-B752EE322032}"/>
          </ac:picMkLst>
        </pc:picChg>
      </pc:sldChg>
      <pc:sldChg chg="addSp modSp mod">
        <pc:chgData name="Charalampos Vasileiadis" userId="c9f8ae926916d240" providerId="LiveId" clId="{CDB58684-EE2F-44D1-931F-57A08035F76A}" dt="2023-10-26T15:58:35.756" v="10351" actId="20577"/>
        <pc:sldMkLst>
          <pc:docMk/>
          <pc:sldMk cId="4075834526" sldId="260"/>
        </pc:sldMkLst>
        <pc:spChg chg="mod">
          <ac:chgData name="Charalampos Vasileiadis" userId="c9f8ae926916d240" providerId="LiveId" clId="{CDB58684-EE2F-44D1-931F-57A08035F76A}" dt="2023-10-26T13:32:31.501" v="6375" actId="207"/>
          <ac:spMkLst>
            <pc:docMk/>
            <pc:sldMk cId="4075834526" sldId="260"/>
            <ac:spMk id="4" creationId="{D2CA64E3-848D-30E0-B8AB-9D67220FAB8A}"/>
          </ac:spMkLst>
        </pc:spChg>
        <pc:spChg chg="mod">
          <ac:chgData name="Charalampos Vasileiadis" userId="c9f8ae926916d240" providerId="LiveId" clId="{CDB58684-EE2F-44D1-931F-57A08035F76A}" dt="2023-10-26T15:58:35.756" v="10351" actId="20577"/>
          <ac:spMkLst>
            <pc:docMk/>
            <pc:sldMk cId="4075834526" sldId="260"/>
            <ac:spMk id="5" creationId="{EE2E4A7A-AA23-5D06-C68C-BE22C84E097E}"/>
          </ac:spMkLst>
        </pc:spChg>
        <pc:spChg chg="add mod">
          <ac:chgData name="Charalampos Vasileiadis" userId="c9f8ae926916d240" providerId="LiveId" clId="{CDB58684-EE2F-44D1-931F-57A08035F76A}" dt="2023-10-26T15:49:32.974" v="10291" actId="20577"/>
          <ac:spMkLst>
            <pc:docMk/>
            <pc:sldMk cId="4075834526" sldId="260"/>
            <ac:spMk id="6" creationId="{36FA7CEA-D075-8541-7A1A-E56187876693}"/>
          </ac:spMkLst>
        </pc:spChg>
        <pc:spChg chg="mod">
          <ac:chgData name="Charalampos Vasileiadis" userId="c9f8ae926916d240" providerId="LiveId" clId="{CDB58684-EE2F-44D1-931F-57A08035F76A}" dt="2023-10-26T15:51:06.767" v="10310" actId="20577"/>
          <ac:spMkLst>
            <pc:docMk/>
            <pc:sldMk cId="4075834526" sldId="260"/>
            <ac:spMk id="7" creationId="{4E2A13FD-C084-B8B3-45E1-5E81BB9ED050}"/>
          </ac:spMkLst>
        </pc:spChg>
        <pc:picChg chg="mod">
          <ac:chgData name="Charalampos Vasileiadis" userId="c9f8ae926916d240" providerId="LiveId" clId="{CDB58684-EE2F-44D1-931F-57A08035F76A}" dt="2023-10-26T13:31:56.708" v="6372" actId="1076"/>
          <ac:picMkLst>
            <pc:docMk/>
            <pc:sldMk cId="4075834526" sldId="260"/>
            <ac:picMk id="3" creationId="{5168C129-892B-9E83-19F2-25307D03FA2A}"/>
          </ac:picMkLst>
        </pc:picChg>
      </pc:sldChg>
      <pc:sldChg chg="addSp delSp modSp mod">
        <pc:chgData name="Charalampos Vasileiadis" userId="c9f8ae926916d240" providerId="LiveId" clId="{CDB58684-EE2F-44D1-931F-57A08035F76A}" dt="2023-10-26T15:52:12.174" v="10322" actId="20577"/>
        <pc:sldMkLst>
          <pc:docMk/>
          <pc:sldMk cId="4145105258" sldId="261"/>
        </pc:sldMkLst>
        <pc:spChg chg="add mod">
          <ac:chgData name="Charalampos Vasileiadis" userId="c9f8ae926916d240" providerId="LiveId" clId="{CDB58684-EE2F-44D1-931F-57A08035F76A}" dt="2023-10-26T15:51:33.411" v="10316" actId="20577"/>
          <ac:spMkLst>
            <pc:docMk/>
            <pc:sldMk cId="4145105258" sldId="261"/>
            <ac:spMk id="3" creationId="{7A33635A-1A66-9F74-D811-03F81B77F34D}"/>
          </ac:spMkLst>
        </pc:spChg>
        <pc:spChg chg="del mod">
          <ac:chgData name="Charalampos Vasileiadis" userId="c9f8ae926916d240" providerId="LiveId" clId="{CDB58684-EE2F-44D1-931F-57A08035F76A}" dt="2023-10-26T13:35:09.428" v="6390" actId="478"/>
          <ac:spMkLst>
            <pc:docMk/>
            <pc:sldMk cId="4145105258" sldId="261"/>
            <ac:spMk id="4" creationId="{D2CA64E3-848D-30E0-B8AB-9D67220FAB8A}"/>
          </ac:spMkLst>
        </pc:spChg>
        <pc:spChg chg="mod">
          <ac:chgData name="Charalampos Vasileiadis" userId="c9f8ae926916d240" providerId="LiveId" clId="{CDB58684-EE2F-44D1-931F-57A08035F76A}" dt="2023-10-26T13:35:51.687" v="6398"/>
          <ac:spMkLst>
            <pc:docMk/>
            <pc:sldMk cId="4145105258" sldId="261"/>
            <ac:spMk id="5" creationId="{EE2E4A7A-AA23-5D06-C68C-BE22C84E097E}"/>
          </ac:spMkLst>
        </pc:spChg>
        <pc:spChg chg="del mod">
          <ac:chgData name="Charalampos Vasileiadis" userId="c9f8ae926916d240" providerId="LiveId" clId="{CDB58684-EE2F-44D1-931F-57A08035F76A}" dt="2023-10-26T13:35:07.850" v="6389" actId="478"/>
          <ac:spMkLst>
            <pc:docMk/>
            <pc:sldMk cId="4145105258" sldId="261"/>
            <ac:spMk id="7" creationId="{4E2A13FD-C084-B8B3-45E1-5E81BB9ED050}"/>
          </ac:spMkLst>
        </pc:spChg>
        <pc:spChg chg="add mod">
          <ac:chgData name="Charalampos Vasileiadis" userId="c9f8ae926916d240" providerId="LiveId" clId="{CDB58684-EE2F-44D1-931F-57A08035F76A}" dt="2023-10-26T15:52:12.174" v="10322" actId="20577"/>
          <ac:spMkLst>
            <pc:docMk/>
            <pc:sldMk cId="4145105258" sldId="261"/>
            <ac:spMk id="8" creationId="{B6B3EB3C-84AD-19FB-A88F-46AADA81EC96}"/>
          </ac:spMkLst>
        </pc:spChg>
        <pc:picChg chg="del mod">
          <ac:chgData name="Charalampos Vasileiadis" userId="c9f8ae926916d240" providerId="LiveId" clId="{CDB58684-EE2F-44D1-931F-57A08035F76A}" dt="2023-10-26T13:35:34.872" v="6395" actId="478"/>
          <ac:picMkLst>
            <pc:docMk/>
            <pc:sldMk cId="4145105258" sldId="261"/>
            <ac:picMk id="6" creationId="{BB4042EB-97EB-D4B2-04FA-4551F18DD187}"/>
          </ac:picMkLst>
        </pc:picChg>
        <pc:picChg chg="add del mod">
          <ac:chgData name="Charalampos Vasileiadis" userId="c9f8ae926916d240" providerId="LiveId" clId="{CDB58684-EE2F-44D1-931F-57A08035F76A}" dt="2023-10-26T13:35:14.639" v="6392" actId="478"/>
          <ac:picMkLst>
            <pc:docMk/>
            <pc:sldMk cId="4145105258" sldId="261"/>
            <ac:picMk id="9" creationId="{4B930400-1FFC-8D84-148C-B7AFAB1BD02F}"/>
          </ac:picMkLst>
        </pc:picChg>
      </pc:sldChg>
      <pc:sldChg chg="addSp modSp mod">
        <pc:chgData name="Charalampos Vasileiadis" userId="c9f8ae926916d240" providerId="LiveId" clId="{CDB58684-EE2F-44D1-931F-57A08035F76A}" dt="2023-10-26T16:10:26.032" v="11026" actId="20577"/>
        <pc:sldMkLst>
          <pc:docMk/>
          <pc:sldMk cId="4227874276" sldId="262"/>
        </pc:sldMkLst>
        <pc:spChg chg="add mod">
          <ac:chgData name="Charalampos Vasileiadis" userId="c9f8ae926916d240" providerId="LiveId" clId="{CDB58684-EE2F-44D1-931F-57A08035F76A}" dt="2023-10-18T18:50:48.854" v="4856" actId="1076"/>
          <ac:spMkLst>
            <pc:docMk/>
            <pc:sldMk cId="4227874276" sldId="262"/>
            <ac:spMk id="4" creationId="{797F285F-C421-664C-224E-8AFC0E09AD38}"/>
          </ac:spMkLst>
        </pc:spChg>
        <pc:spChg chg="add mod">
          <ac:chgData name="Charalampos Vasileiadis" userId="c9f8ae926916d240" providerId="LiveId" clId="{CDB58684-EE2F-44D1-931F-57A08035F76A}" dt="2023-10-26T16:09:11.109" v="10675" actId="20577"/>
          <ac:spMkLst>
            <pc:docMk/>
            <pc:sldMk cId="4227874276" sldId="262"/>
            <ac:spMk id="5" creationId="{D21B5E83-85A5-7730-652B-F9AB71E4265D}"/>
          </ac:spMkLst>
        </pc:spChg>
        <pc:spChg chg="add mod">
          <ac:chgData name="Charalampos Vasileiadis" userId="c9f8ae926916d240" providerId="LiveId" clId="{CDB58684-EE2F-44D1-931F-57A08035F76A}" dt="2023-10-26T16:09:00.792" v="10667" actId="14100"/>
          <ac:spMkLst>
            <pc:docMk/>
            <pc:sldMk cId="4227874276" sldId="262"/>
            <ac:spMk id="6" creationId="{A3062D31-94C3-664F-9C66-F5B95A23D144}"/>
          </ac:spMkLst>
        </pc:spChg>
        <pc:spChg chg="mod">
          <ac:chgData name="Charalampos Vasileiadis" userId="c9f8ae926916d240" providerId="LiveId" clId="{CDB58684-EE2F-44D1-931F-57A08035F76A}" dt="2023-10-26T13:26:28.801" v="6323" actId="255"/>
          <ac:spMkLst>
            <pc:docMk/>
            <pc:sldMk cId="4227874276" sldId="262"/>
            <ac:spMk id="7" creationId="{4E2A13FD-C084-B8B3-45E1-5E81BB9ED050}"/>
          </ac:spMkLst>
        </pc:spChg>
        <pc:spChg chg="add mod">
          <ac:chgData name="Charalampos Vasileiadis" userId="c9f8ae926916d240" providerId="LiveId" clId="{CDB58684-EE2F-44D1-931F-57A08035F76A}" dt="2023-10-26T16:08:52.755" v="10661" actId="20577"/>
          <ac:spMkLst>
            <pc:docMk/>
            <pc:sldMk cId="4227874276" sldId="262"/>
            <ac:spMk id="8" creationId="{148B1F98-2967-9B5A-95C3-2F19E25D5247}"/>
          </ac:spMkLst>
        </pc:spChg>
        <pc:spChg chg="add mod">
          <ac:chgData name="Charalampos Vasileiadis" userId="c9f8ae926916d240" providerId="LiveId" clId="{CDB58684-EE2F-44D1-931F-57A08035F76A}" dt="2023-10-26T16:08:48.691" v="10658" actId="20577"/>
          <ac:spMkLst>
            <pc:docMk/>
            <pc:sldMk cId="4227874276" sldId="262"/>
            <ac:spMk id="9" creationId="{BB8EE2D9-E3ED-12DB-FFD3-66620A37312A}"/>
          </ac:spMkLst>
        </pc:spChg>
        <pc:spChg chg="add mod">
          <ac:chgData name="Charalampos Vasileiadis" userId="c9f8ae926916d240" providerId="LiveId" clId="{CDB58684-EE2F-44D1-931F-57A08035F76A}" dt="2023-10-26T16:08:39.557" v="10653" actId="20577"/>
          <ac:spMkLst>
            <pc:docMk/>
            <pc:sldMk cId="4227874276" sldId="262"/>
            <ac:spMk id="10" creationId="{35E8FA49-8B72-3FEA-97EF-21525335AEA2}"/>
          </ac:spMkLst>
        </pc:spChg>
        <pc:spChg chg="add mod">
          <ac:chgData name="Charalampos Vasileiadis" userId="c9f8ae926916d240" providerId="LiveId" clId="{CDB58684-EE2F-44D1-931F-57A08035F76A}" dt="2023-10-26T16:09:28.634" v="10749" actId="20577"/>
          <ac:spMkLst>
            <pc:docMk/>
            <pc:sldMk cId="4227874276" sldId="262"/>
            <ac:spMk id="11" creationId="{DE96411F-037B-6F54-2994-05150A107515}"/>
          </ac:spMkLst>
        </pc:spChg>
        <pc:spChg chg="add mod">
          <ac:chgData name="Charalampos Vasileiadis" userId="c9f8ae926916d240" providerId="LiveId" clId="{CDB58684-EE2F-44D1-931F-57A08035F76A}" dt="2023-10-26T16:09:42.397" v="10830" actId="5793"/>
          <ac:spMkLst>
            <pc:docMk/>
            <pc:sldMk cId="4227874276" sldId="262"/>
            <ac:spMk id="12" creationId="{C4DAEE3B-7DB6-8239-954D-17D7634A20A5}"/>
          </ac:spMkLst>
        </pc:spChg>
        <pc:spChg chg="add mod">
          <ac:chgData name="Charalampos Vasileiadis" userId="c9f8ae926916d240" providerId="LiveId" clId="{CDB58684-EE2F-44D1-931F-57A08035F76A}" dt="2023-10-26T16:09:53.670" v="10909" actId="20577"/>
          <ac:spMkLst>
            <pc:docMk/>
            <pc:sldMk cId="4227874276" sldId="262"/>
            <ac:spMk id="13" creationId="{3062F221-907D-836F-C962-802E4A598DA6}"/>
          </ac:spMkLst>
        </pc:spChg>
        <pc:spChg chg="add mod">
          <ac:chgData name="Charalampos Vasileiadis" userId="c9f8ae926916d240" providerId="LiveId" clId="{CDB58684-EE2F-44D1-931F-57A08035F76A}" dt="2023-10-26T16:10:07.554" v="10975" actId="5793"/>
          <ac:spMkLst>
            <pc:docMk/>
            <pc:sldMk cId="4227874276" sldId="262"/>
            <ac:spMk id="14" creationId="{B11DA9A1-07EC-B1BC-FC17-7366B7D6BB6D}"/>
          </ac:spMkLst>
        </pc:spChg>
        <pc:spChg chg="add mod">
          <ac:chgData name="Charalampos Vasileiadis" userId="c9f8ae926916d240" providerId="LiveId" clId="{CDB58684-EE2F-44D1-931F-57A08035F76A}" dt="2023-10-26T16:10:26.032" v="11026" actId="20577"/>
          <ac:spMkLst>
            <pc:docMk/>
            <pc:sldMk cId="4227874276" sldId="262"/>
            <ac:spMk id="15" creationId="{C7C393AF-2D64-04B8-99AA-06FDD5CABAAD}"/>
          </ac:spMkLst>
        </pc:spChg>
        <pc:picChg chg="mod">
          <ac:chgData name="Charalampos Vasileiadis" userId="c9f8ae926916d240" providerId="LiveId" clId="{CDB58684-EE2F-44D1-931F-57A08035F76A}" dt="2023-10-26T13:26:33.164" v="6324" actId="1076"/>
          <ac:picMkLst>
            <pc:docMk/>
            <pc:sldMk cId="4227874276" sldId="262"/>
            <ac:picMk id="3" creationId="{5168C129-892B-9E83-19F2-25307D03FA2A}"/>
          </ac:picMkLst>
        </pc:picChg>
      </pc:sldChg>
      <pc:sldChg chg="addSp delSp modSp mod">
        <pc:chgData name="Charalampos Vasileiadis" userId="c9f8ae926916d240" providerId="LiveId" clId="{CDB58684-EE2F-44D1-931F-57A08035F76A}" dt="2023-10-26T15:52:15.989" v="10324" actId="20577"/>
        <pc:sldMkLst>
          <pc:docMk/>
          <pc:sldMk cId="681456772" sldId="263"/>
        </pc:sldMkLst>
        <pc:spChg chg="add mod">
          <ac:chgData name="Charalampos Vasileiadis" userId="c9f8ae926916d240" providerId="LiveId" clId="{CDB58684-EE2F-44D1-931F-57A08035F76A}" dt="2023-10-26T15:51:37.663" v="10318" actId="20577"/>
          <ac:spMkLst>
            <pc:docMk/>
            <pc:sldMk cId="681456772" sldId="263"/>
            <ac:spMk id="3" creationId="{C1171C1A-E055-1920-3174-145B50393C29}"/>
          </ac:spMkLst>
        </pc:spChg>
        <pc:spChg chg="del mod">
          <ac:chgData name="Charalampos Vasileiadis" userId="c9f8ae926916d240" providerId="LiveId" clId="{CDB58684-EE2F-44D1-931F-57A08035F76A}" dt="2023-10-26T13:36:56.661" v="6410" actId="478"/>
          <ac:spMkLst>
            <pc:docMk/>
            <pc:sldMk cId="681456772" sldId="263"/>
            <ac:spMk id="4" creationId="{D2CA64E3-848D-30E0-B8AB-9D67220FAB8A}"/>
          </ac:spMkLst>
        </pc:spChg>
        <pc:spChg chg="mod">
          <ac:chgData name="Charalampos Vasileiadis" userId="c9f8ae926916d240" providerId="LiveId" clId="{CDB58684-EE2F-44D1-931F-57A08035F76A}" dt="2023-10-26T13:37:27.928" v="6414"/>
          <ac:spMkLst>
            <pc:docMk/>
            <pc:sldMk cId="681456772" sldId="263"/>
            <ac:spMk id="5" creationId="{EE2E4A7A-AA23-5D06-C68C-BE22C84E097E}"/>
          </ac:spMkLst>
        </pc:spChg>
        <pc:spChg chg="del mod">
          <ac:chgData name="Charalampos Vasileiadis" userId="c9f8ae926916d240" providerId="LiveId" clId="{CDB58684-EE2F-44D1-931F-57A08035F76A}" dt="2023-10-26T13:36:54.911" v="6409" actId="478"/>
          <ac:spMkLst>
            <pc:docMk/>
            <pc:sldMk cId="681456772" sldId="263"/>
            <ac:spMk id="7" creationId="{4E2A13FD-C084-B8B3-45E1-5E81BB9ED050}"/>
          </ac:spMkLst>
        </pc:spChg>
        <pc:spChg chg="add mod">
          <ac:chgData name="Charalampos Vasileiadis" userId="c9f8ae926916d240" providerId="LiveId" clId="{CDB58684-EE2F-44D1-931F-57A08035F76A}" dt="2023-10-26T15:52:15.989" v="10324" actId="20577"/>
          <ac:spMkLst>
            <pc:docMk/>
            <pc:sldMk cId="681456772" sldId="263"/>
            <ac:spMk id="8" creationId="{9F058BDE-4883-5C13-93B5-9E693396D616}"/>
          </ac:spMkLst>
        </pc:spChg>
        <pc:picChg chg="del mod">
          <ac:chgData name="Charalampos Vasileiadis" userId="c9f8ae926916d240" providerId="LiveId" clId="{CDB58684-EE2F-44D1-931F-57A08035F76A}" dt="2023-10-26T13:36:18.966" v="6403" actId="478"/>
          <ac:picMkLst>
            <pc:docMk/>
            <pc:sldMk cId="681456772" sldId="263"/>
            <ac:picMk id="6" creationId="{BB4042EB-97EB-D4B2-04FA-4551F18DD187}"/>
          </ac:picMkLst>
        </pc:picChg>
      </pc:sldChg>
      <pc:sldChg chg="addSp modSp del mod">
        <pc:chgData name="Charalampos Vasileiadis" userId="c9f8ae926916d240" providerId="LiveId" clId="{CDB58684-EE2F-44D1-931F-57A08035F76A}" dt="2023-10-26T13:37:33.415" v="6415" actId="2696"/>
        <pc:sldMkLst>
          <pc:docMk/>
          <pc:sldMk cId="3097538279" sldId="264"/>
        </pc:sldMkLst>
        <pc:spChg chg="add mod">
          <ac:chgData name="Charalampos Vasileiadis" userId="c9f8ae926916d240" providerId="LiveId" clId="{CDB58684-EE2F-44D1-931F-57A08035F76A}" dt="2023-10-18T18:49:30.427" v="4840" actId="20577"/>
          <ac:spMkLst>
            <pc:docMk/>
            <pc:sldMk cId="3097538279" sldId="264"/>
            <ac:spMk id="3" creationId="{5C44195F-CA83-9F82-D1B4-E1B2823C93FF}"/>
          </ac:spMkLst>
        </pc:spChg>
        <pc:spChg chg="mod">
          <ac:chgData name="Charalampos Vasileiadis" userId="c9f8ae926916d240" providerId="LiveId" clId="{CDB58684-EE2F-44D1-931F-57A08035F76A}" dt="2023-10-18T18:43:52.824" v="4764" actId="14100"/>
          <ac:spMkLst>
            <pc:docMk/>
            <pc:sldMk cId="3097538279" sldId="264"/>
            <ac:spMk id="4" creationId="{D2CA64E3-848D-30E0-B8AB-9D67220FAB8A}"/>
          </ac:spMkLst>
        </pc:spChg>
        <pc:spChg chg="mod">
          <ac:chgData name="Charalampos Vasileiadis" userId="c9f8ae926916d240" providerId="LiveId" clId="{CDB58684-EE2F-44D1-931F-57A08035F76A}" dt="2023-10-18T18:44:05.162" v="4767" actId="1076"/>
          <ac:spMkLst>
            <pc:docMk/>
            <pc:sldMk cId="3097538279" sldId="264"/>
            <ac:spMk id="5" creationId="{EE2E4A7A-AA23-5D06-C68C-BE22C84E097E}"/>
          </ac:spMkLst>
        </pc:spChg>
        <pc:spChg chg="mod">
          <ac:chgData name="Charalampos Vasileiadis" userId="c9f8ae926916d240" providerId="LiveId" clId="{CDB58684-EE2F-44D1-931F-57A08035F76A}" dt="2023-10-18T18:45:28.415" v="4783" actId="20577"/>
          <ac:spMkLst>
            <pc:docMk/>
            <pc:sldMk cId="3097538279" sldId="264"/>
            <ac:spMk id="7" creationId="{4E2A13FD-C084-B8B3-45E1-5E81BB9ED050}"/>
          </ac:spMkLst>
        </pc:spChg>
        <pc:picChg chg="mod">
          <ac:chgData name="Charalampos Vasileiadis" userId="c9f8ae926916d240" providerId="LiveId" clId="{CDB58684-EE2F-44D1-931F-57A08035F76A}" dt="2023-10-18T18:49:33.802" v="4841" actId="14100"/>
          <ac:picMkLst>
            <pc:docMk/>
            <pc:sldMk cId="3097538279" sldId="264"/>
            <ac:picMk id="6" creationId="{BB4042EB-97EB-D4B2-04FA-4551F18DD187}"/>
          </ac:picMkLst>
        </pc:picChg>
      </pc:sldChg>
      <pc:sldChg chg="addSp delSp modSp mod">
        <pc:chgData name="Charalampos Vasileiadis" userId="c9f8ae926916d240" providerId="LiveId" clId="{CDB58684-EE2F-44D1-931F-57A08035F76A}" dt="2023-10-26T15:52:20.844" v="10326" actId="20577"/>
        <pc:sldMkLst>
          <pc:docMk/>
          <pc:sldMk cId="1833029555" sldId="265"/>
        </pc:sldMkLst>
        <pc:spChg chg="add mod">
          <ac:chgData name="Charalampos Vasileiadis" userId="c9f8ae926916d240" providerId="LiveId" clId="{CDB58684-EE2F-44D1-931F-57A08035F76A}" dt="2023-10-26T15:51:42.022" v="10320" actId="20577"/>
          <ac:spMkLst>
            <pc:docMk/>
            <pc:sldMk cId="1833029555" sldId="265"/>
            <ac:spMk id="3" creationId="{F448FFD6-65CE-792E-5020-8AD3E0A6C258}"/>
          </ac:spMkLst>
        </pc:spChg>
        <pc:spChg chg="del mod">
          <ac:chgData name="Charalampos Vasileiadis" userId="c9f8ae926916d240" providerId="LiveId" clId="{CDB58684-EE2F-44D1-931F-57A08035F76A}" dt="2023-10-26T13:37:50.263" v="6418" actId="478"/>
          <ac:spMkLst>
            <pc:docMk/>
            <pc:sldMk cId="1833029555" sldId="265"/>
            <ac:spMk id="4" creationId="{D2CA64E3-848D-30E0-B8AB-9D67220FAB8A}"/>
          </ac:spMkLst>
        </pc:spChg>
        <pc:spChg chg="mod">
          <ac:chgData name="Charalampos Vasileiadis" userId="c9f8ae926916d240" providerId="LiveId" clId="{CDB58684-EE2F-44D1-931F-57A08035F76A}" dt="2023-10-26T13:38:16.966" v="6424" actId="255"/>
          <ac:spMkLst>
            <pc:docMk/>
            <pc:sldMk cId="1833029555" sldId="265"/>
            <ac:spMk id="5" creationId="{EE2E4A7A-AA23-5D06-C68C-BE22C84E097E}"/>
          </ac:spMkLst>
        </pc:spChg>
        <pc:spChg chg="del mod">
          <ac:chgData name="Charalampos Vasileiadis" userId="c9f8ae926916d240" providerId="LiveId" clId="{CDB58684-EE2F-44D1-931F-57A08035F76A}" dt="2023-10-26T13:37:47.872" v="6417" actId="478"/>
          <ac:spMkLst>
            <pc:docMk/>
            <pc:sldMk cId="1833029555" sldId="265"/>
            <ac:spMk id="7" creationId="{4E2A13FD-C084-B8B3-45E1-5E81BB9ED050}"/>
          </ac:spMkLst>
        </pc:spChg>
        <pc:spChg chg="add mod">
          <ac:chgData name="Charalampos Vasileiadis" userId="c9f8ae926916d240" providerId="LiveId" clId="{CDB58684-EE2F-44D1-931F-57A08035F76A}" dt="2023-10-26T15:52:20.844" v="10326" actId="20577"/>
          <ac:spMkLst>
            <pc:docMk/>
            <pc:sldMk cId="1833029555" sldId="265"/>
            <ac:spMk id="8" creationId="{DD939FA9-CE32-5314-DF86-B8280298D83C}"/>
          </ac:spMkLst>
        </pc:spChg>
        <pc:picChg chg="del mod">
          <ac:chgData name="Charalampos Vasileiadis" userId="c9f8ae926916d240" providerId="LiveId" clId="{CDB58684-EE2F-44D1-931F-57A08035F76A}" dt="2023-10-26T13:37:52.294" v="6419" actId="478"/>
          <ac:picMkLst>
            <pc:docMk/>
            <pc:sldMk cId="1833029555" sldId="265"/>
            <ac:picMk id="6" creationId="{BB4042EB-97EB-D4B2-04FA-4551F18DD187}"/>
          </ac:picMkLst>
        </pc:picChg>
      </pc:sldChg>
      <pc:sldChg chg="addSp modSp del mod">
        <pc:chgData name="Charalampos Vasileiadis" userId="c9f8ae926916d240" providerId="LiveId" clId="{CDB58684-EE2F-44D1-931F-57A08035F76A}" dt="2023-10-26T13:38:20.921" v="6425" actId="2696"/>
        <pc:sldMkLst>
          <pc:docMk/>
          <pc:sldMk cId="1793725210" sldId="266"/>
        </pc:sldMkLst>
        <pc:spChg chg="add mod">
          <ac:chgData name="Charalampos Vasileiadis" userId="c9f8ae926916d240" providerId="LiveId" clId="{CDB58684-EE2F-44D1-931F-57A08035F76A}" dt="2023-10-18T18:50:13.515" v="4852" actId="20577"/>
          <ac:spMkLst>
            <pc:docMk/>
            <pc:sldMk cId="1793725210" sldId="266"/>
            <ac:spMk id="3" creationId="{38E1E191-19B2-AA10-E79D-379536A154BB}"/>
          </ac:spMkLst>
        </pc:spChg>
        <pc:spChg chg="mod">
          <ac:chgData name="Charalampos Vasileiadis" userId="c9f8ae926916d240" providerId="LiveId" clId="{CDB58684-EE2F-44D1-931F-57A08035F76A}" dt="2023-10-18T18:44:56.952" v="4775" actId="14100"/>
          <ac:spMkLst>
            <pc:docMk/>
            <pc:sldMk cId="1793725210" sldId="266"/>
            <ac:spMk id="4" creationId="{D2CA64E3-848D-30E0-B8AB-9D67220FAB8A}"/>
          </ac:spMkLst>
        </pc:spChg>
        <pc:spChg chg="mod">
          <ac:chgData name="Charalampos Vasileiadis" userId="c9f8ae926916d240" providerId="LiveId" clId="{CDB58684-EE2F-44D1-931F-57A08035F76A}" dt="2023-10-18T18:45:04.081" v="4777" actId="207"/>
          <ac:spMkLst>
            <pc:docMk/>
            <pc:sldMk cId="1793725210" sldId="266"/>
            <ac:spMk id="5" creationId="{EE2E4A7A-AA23-5D06-C68C-BE22C84E097E}"/>
          </ac:spMkLst>
        </pc:spChg>
        <pc:spChg chg="mod">
          <ac:chgData name="Charalampos Vasileiadis" userId="c9f8ae926916d240" providerId="LiveId" clId="{CDB58684-EE2F-44D1-931F-57A08035F76A}" dt="2023-10-18T18:45:38.875" v="4787" actId="20577"/>
          <ac:spMkLst>
            <pc:docMk/>
            <pc:sldMk cId="1793725210" sldId="266"/>
            <ac:spMk id="7" creationId="{4E2A13FD-C084-B8B3-45E1-5E81BB9ED050}"/>
          </ac:spMkLst>
        </pc:spChg>
        <pc:picChg chg="mod">
          <ac:chgData name="Charalampos Vasileiadis" userId="c9f8ae926916d240" providerId="LiveId" clId="{CDB58684-EE2F-44D1-931F-57A08035F76A}" dt="2023-10-18T18:50:16.335" v="4853" actId="14100"/>
          <ac:picMkLst>
            <pc:docMk/>
            <pc:sldMk cId="1793725210" sldId="266"/>
            <ac:picMk id="6" creationId="{BB4042EB-97EB-D4B2-04FA-4551F18DD187}"/>
          </ac:picMkLst>
        </pc:picChg>
      </pc:sldChg>
      <pc:sldChg chg="addSp delSp modSp add mod">
        <pc:chgData name="Charalampos Vasileiadis" userId="c9f8ae926916d240" providerId="LiveId" clId="{CDB58684-EE2F-44D1-931F-57A08035F76A}" dt="2023-10-26T16:18:09.450" v="11048" actId="20577"/>
        <pc:sldMkLst>
          <pc:docMk/>
          <pc:sldMk cId="2377808289" sldId="267"/>
        </pc:sldMkLst>
        <pc:spChg chg="mod">
          <ac:chgData name="Charalampos Vasileiadis" userId="c9f8ae926916d240" providerId="LiveId" clId="{CDB58684-EE2F-44D1-931F-57A08035F76A}" dt="2023-10-17T16:03:49.869" v="684" actId="20577"/>
          <ac:spMkLst>
            <pc:docMk/>
            <pc:sldMk cId="2377808289" sldId="267"/>
            <ac:spMk id="2" creationId="{B4B61286-AE65-32C4-FA15-9DD335C5E648}"/>
          </ac:spMkLst>
        </pc:spChg>
        <pc:spChg chg="add mod">
          <ac:chgData name="Charalampos Vasileiadis" userId="c9f8ae926916d240" providerId="LiveId" clId="{CDB58684-EE2F-44D1-931F-57A08035F76A}" dt="2023-10-18T18:50:37.807" v="4854" actId="1076"/>
          <ac:spMkLst>
            <pc:docMk/>
            <pc:sldMk cId="2377808289" sldId="267"/>
            <ac:spMk id="3" creationId="{DD0FD840-41B0-872A-1347-F85E4BD5FC56}"/>
          </ac:spMkLst>
        </pc:spChg>
        <pc:spChg chg="mod">
          <ac:chgData name="Charalampos Vasileiadis" userId="c9f8ae926916d240" providerId="LiveId" clId="{CDB58684-EE2F-44D1-931F-57A08035F76A}" dt="2023-10-26T13:27:29.036" v="6331" actId="14100"/>
          <ac:spMkLst>
            <pc:docMk/>
            <pc:sldMk cId="2377808289" sldId="267"/>
            <ac:spMk id="4" creationId="{D2CA64E3-848D-30E0-B8AB-9D67220FAB8A}"/>
          </ac:spMkLst>
        </pc:spChg>
        <pc:spChg chg="mod">
          <ac:chgData name="Charalampos Vasileiadis" userId="c9f8ae926916d240" providerId="LiveId" clId="{CDB58684-EE2F-44D1-931F-57A08035F76A}" dt="2023-10-26T16:18:09.450" v="11048" actId="20577"/>
          <ac:spMkLst>
            <pc:docMk/>
            <pc:sldMk cId="2377808289" sldId="267"/>
            <ac:spMk id="5" creationId="{EE2E4A7A-AA23-5D06-C68C-BE22C84E097E}"/>
          </ac:spMkLst>
        </pc:spChg>
        <pc:spChg chg="mod">
          <ac:chgData name="Charalampos Vasileiadis" userId="c9f8ae926916d240" providerId="LiveId" clId="{CDB58684-EE2F-44D1-931F-57A08035F76A}" dt="2023-10-26T13:27:20.794" v="6329" actId="255"/>
          <ac:spMkLst>
            <pc:docMk/>
            <pc:sldMk cId="2377808289" sldId="267"/>
            <ac:spMk id="7" creationId="{4E2A13FD-C084-B8B3-45E1-5E81BB9ED050}"/>
          </ac:spMkLst>
        </pc:spChg>
        <pc:picChg chg="add del mod">
          <ac:chgData name="Charalampos Vasileiadis" userId="c9f8ae926916d240" providerId="LiveId" clId="{CDB58684-EE2F-44D1-931F-57A08035F76A}" dt="2023-10-17T16:07:52.552" v="731" actId="478"/>
          <ac:picMkLst>
            <pc:docMk/>
            <pc:sldMk cId="2377808289" sldId="267"/>
            <ac:picMk id="3" creationId="{EDD37F9D-F086-15F2-0F07-F7557D8AC526}"/>
          </ac:picMkLst>
        </pc:picChg>
        <pc:picChg chg="mod">
          <ac:chgData name="Charalampos Vasileiadis" userId="c9f8ae926916d240" providerId="LiveId" clId="{CDB58684-EE2F-44D1-931F-57A08035F76A}" dt="2023-10-26T13:27:26.005" v="6330" actId="1076"/>
          <ac:picMkLst>
            <pc:docMk/>
            <pc:sldMk cId="2377808289" sldId="267"/>
            <ac:picMk id="6" creationId="{497A37B9-43D2-7DED-4CB5-64991B2CDC8C}"/>
          </ac:picMkLst>
        </pc:picChg>
      </pc:sldChg>
      <pc:sldChg chg="addSp delSp modSp add mod">
        <pc:chgData name="Charalampos Vasileiadis" userId="c9f8ae926916d240" providerId="LiveId" clId="{CDB58684-EE2F-44D1-931F-57A08035F76A}" dt="2023-10-26T16:19:56.620" v="11051" actId="20577"/>
        <pc:sldMkLst>
          <pc:docMk/>
          <pc:sldMk cId="4230654377" sldId="268"/>
        </pc:sldMkLst>
        <pc:spChg chg="mod">
          <ac:chgData name="Charalampos Vasileiadis" userId="c9f8ae926916d240" providerId="LiveId" clId="{CDB58684-EE2F-44D1-931F-57A08035F76A}" dt="2023-10-26T13:27:55.694" v="6335" actId="14100"/>
          <ac:spMkLst>
            <pc:docMk/>
            <pc:sldMk cId="4230654377" sldId="268"/>
            <ac:spMk id="4" creationId="{D2CA64E3-848D-30E0-B8AB-9D67220FAB8A}"/>
          </ac:spMkLst>
        </pc:spChg>
        <pc:spChg chg="mod">
          <ac:chgData name="Charalampos Vasileiadis" userId="c9f8ae926916d240" providerId="LiveId" clId="{CDB58684-EE2F-44D1-931F-57A08035F76A}" dt="2023-10-26T16:19:56.620" v="11051" actId="20577"/>
          <ac:spMkLst>
            <pc:docMk/>
            <pc:sldMk cId="4230654377" sldId="268"/>
            <ac:spMk id="5" creationId="{EE2E4A7A-AA23-5D06-C68C-BE22C84E097E}"/>
          </ac:spMkLst>
        </pc:spChg>
        <pc:spChg chg="add mod">
          <ac:chgData name="Charalampos Vasileiadis" userId="c9f8ae926916d240" providerId="LiveId" clId="{CDB58684-EE2F-44D1-931F-57A08035F76A}" dt="2023-10-26T13:28:08.045" v="6338" actId="1076"/>
          <ac:spMkLst>
            <pc:docMk/>
            <pc:sldMk cId="4230654377" sldId="268"/>
            <ac:spMk id="6" creationId="{2800FD2E-365C-8416-C2AA-7C874889BCF8}"/>
          </ac:spMkLst>
        </pc:spChg>
        <pc:spChg chg="mod">
          <ac:chgData name="Charalampos Vasileiadis" userId="c9f8ae926916d240" providerId="LiveId" clId="{CDB58684-EE2F-44D1-931F-57A08035F76A}" dt="2023-10-26T13:27:50.577" v="6333" actId="255"/>
          <ac:spMkLst>
            <pc:docMk/>
            <pc:sldMk cId="4230654377" sldId="268"/>
            <ac:spMk id="7" creationId="{4E2A13FD-C084-B8B3-45E1-5E81BB9ED050}"/>
          </ac:spMkLst>
        </pc:spChg>
        <pc:spChg chg="add mod">
          <ac:chgData name="Charalampos Vasileiadis" userId="c9f8ae926916d240" providerId="LiveId" clId="{CDB58684-EE2F-44D1-931F-57A08035F76A}" dt="2023-10-26T13:28:13.328" v="6339" actId="1076"/>
          <ac:spMkLst>
            <pc:docMk/>
            <pc:sldMk cId="4230654377" sldId="268"/>
            <ac:spMk id="8" creationId="{AD372B5E-66CD-83BD-6657-06B1E371AE8B}"/>
          </ac:spMkLst>
        </pc:spChg>
        <pc:spChg chg="add mod">
          <ac:chgData name="Charalampos Vasileiadis" userId="c9f8ae926916d240" providerId="LiveId" clId="{CDB58684-EE2F-44D1-931F-57A08035F76A}" dt="2023-10-26T13:28:20.803" v="6341" actId="1076"/>
          <ac:spMkLst>
            <pc:docMk/>
            <pc:sldMk cId="4230654377" sldId="268"/>
            <ac:spMk id="9" creationId="{27440E52-28C4-6A7E-0664-0BA48BA6EE1C}"/>
          </ac:spMkLst>
        </pc:spChg>
        <pc:spChg chg="add mod">
          <ac:chgData name="Charalampos Vasileiadis" userId="c9f8ae926916d240" providerId="LiveId" clId="{CDB58684-EE2F-44D1-931F-57A08035F76A}" dt="2023-10-26T13:28:34.283" v="6343" actId="1076"/>
          <ac:spMkLst>
            <pc:docMk/>
            <pc:sldMk cId="4230654377" sldId="268"/>
            <ac:spMk id="10" creationId="{24C7E04F-447E-0957-8EC9-13FF3DAEDD70}"/>
          </ac:spMkLst>
        </pc:spChg>
        <pc:spChg chg="add mod">
          <ac:chgData name="Charalampos Vasileiadis" userId="c9f8ae926916d240" providerId="LiveId" clId="{CDB58684-EE2F-44D1-931F-57A08035F76A}" dt="2023-10-26T13:38:54.132" v="6426" actId="207"/>
          <ac:spMkLst>
            <pc:docMk/>
            <pc:sldMk cId="4230654377" sldId="268"/>
            <ac:spMk id="11" creationId="{067114AD-844E-3278-DCA0-110E5FAB4DD8}"/>
          </ac:spMkLst>
        </pc:spChg>
        <pc:spChg chg="add mod">
          <ac:chgData name="Charalampos Vasileiadis" userId="c9f8ae926916d240" providerId="LiveId" clId="{CDB58684-EE2F-44D1-931F-57A08035F76A}" dt="2023-10-26T13:39:00.361" v="6429" actId="207"/>
          <ac:spMkLst>
            <pc:docMk/>
            <pc:sldMk cId="4230654377" sldId="268"/>
            <ac:spMk id="12" creationId="{BCEB350E-1757-CA6F-12FA-F8038E62C105}"/>
          </ac:spMkLst>
        </pc:spChg>
        <pc:spChg chg="add mod">
          <ac:chgData name="Charalampos Vasileiadis" userId="c9f8ae926916d240" providerId="LiveId" clId="{CDB58684-EE2F-44D1-931F-57A08035F76A}" dt="2023-10-26T13:39:02.975" v="6430" actId="207"/>
          <ac:spMkLst>
            <pc:docMk/>
            <pc:sldMk cId="4230654377" sldId="268"/>
            <ac:spMk id="13" creationId="{C4E5470A-E561-3647-CB9B-92430C5CE43D}"/>
          </ac:spMkLst>
        </pc:spChg>
        <pc:spChg chg="add mod">
          <ac:chgData name="Charalampos Vasileiadis" userId="c9f8ae926916d240" providerId="LiveId" clId="{CDB58684-EE2F-44D1-931F-57A08035F76A}" dt="2023-10-26T13:39:05.741" v="6431" actId="207"/>
          <ac:spMkLst>
            <pc:docMk/>
            <pc:sldMk cId="4230654377" sldId="268"/>
            <ac:spMk id="14" creationId="{C95B0CE6-4F1C-AB58-797B-C67C2F3BB9AF}"/>
          </ac:spMkLst>
        </pc:spChg>
        <pc:spChg chg="add mod">
          <ac:chgData name="Charalampos Vasileiadis" userId="c9f8ae926916d240" providerId="LiveId" clId="{CDB58684-EE2F-44D1-931F-57A08035F76A}" dt="2023-10-26T13:28:52.730" v="6347" actId="1076"/>
          <ac:spMkLst>
            <pc:docMk/>
            <pc:sldMk cId="4230654377" sldId="268"/>
            <ac:spMk id="15" creationId="{D9B4A894-CE9E-AF57-621B-D4F0EA072DA0}"/>
          </ac:spMkLst>
        </pc:spChg>
        <pc:spChg chg="add mod">
          <ac:chgData name="Charalampos Vasileiadis" userId="c9f8ae926916d240" providerId="LiveId" clId="{CDB58684-EE2F-44D1-931F-57A08035F76A}" dt="2023-10-18T18:48:09.150" v="4803" actId="20577"/>
          <ac:spMkLst>
            <pc:docMk/>
            <pc:sldMk cId="4230654377" sldId="268"/>
            <ac:spMk id="16" creationId="{D3B59DA0-7258-83CA-FAAA-92A5AA27D783}"/>
          </ac:spMkLst>
        </pc:spChg>
        <pc:spChg chg="add mod">
          <ac:chgData name="Charalampos Vasileiadis" userId="c9f8ae926916d240" providerId="LiveId" clId="{CDB58684-EE2F-44D1-931F-57A08035F76A}" dt="2023-10-26T13:28:40.064" v="6345" actId="1076"/>
          <ac:spMkLst>
            <pc:docMk/>
            <pc:sldMk cId="4230654377" sldId="268"/>
            <ac:spMk id="17" creationId="{EE6D29EB-382D-4DDF-37FD-B9012343CF2E}"/>
          </ac:spMkLst>
        </pc:spChg>
        <pc:spChg chg="add mod">
          <ac:chgData name="Charalampos Vasileiadis" userId="c9f8ae926916d240" providerId="LiveId" clId="{CDB58684-EE2F-44D1-931F-57A08035F76A}" dt="2023-10-26T13:39:09.645" v="6432" actId="207"/>
          <ac:spMkLst>
            <pc:docMk/>
            <pc:sldMk cId="4230654377" sldId="268"/>
            <ac:spMk id="18" creationId="{64ADD84F-C78C-47E7-0F31-1FD0E11A28C1}"/>
          </ac:spMkLst>
        </pc:spChg>
        <pc:picChg chg="add del mod">
          <ac:chgData name="Charalampos Vasileiadis" userId="c9f8ae926916d240" providerId="LiveId" clId="{CDB58684-EE2F-44D1-931F-57A08035F76A}" dt="2023-10-26T13:35:28.209" v="6394" actId="478"/>
          <ac:picMkLst>
            <pc:docMk/>
            <pc:sldMk cId="4230654377" sldId="268"/>
            <ac:picMk id="3" creationId="{402D2F56-8A66-D36B-CE9B-5C610479580E}"/>
          </ac:picMkLst>
        </pc:picChg>
        <pc:picChg chg="del">
          <ac:chgData name="Charalampos Vasileiadis" userId="c9f8ae926916d240" providerId="LiveId" clId="{CDB58684-EE2F-44D1-931F-57A08035F76A}" dt="2023-10-17T16:55:25.766" v="2621" actId="478"/>
          <ac:picMkLst>
            <pc:docMk/>
            <pc:sldMk cId="4230654377" sldId="268"/>
            <ac:picMk id="6" creationId="{497A37B9-43D2-7DED-4CB5-64991B2CDC8C}"/>
          </ac:picMkLst>
        </pc:picChg>
        <pc:picChg chg="add del mod">
          <ac:chgData name="Charalampos Vasileiadis" userId="c9f8ae926916d240" providerId="LiveId" clId="{CDB58684-EE2F-44D1-931F-57A08035F76A}" dt="2023-10-18T19:38:39.225" v="4876" actId="478"/>
          <ac:picMkLst>
            <pc:docMk/>
            <pc:sldMk cId="4230654377" sldId="268"/>
            <ac:picMk id="1026" creationId="{47D8F958-679A-CABD-ECCE-A9F35A458ACF}"/>
          </ac:picMkLst>
        </pc:picChg>
        <pc:picChg chg="add del mod">
          <ac:chgData name="Charalampos Vasileiadis" userId="c9f8ae926916d240" providerId="LiveId" clId="{CDB58684-EE2F-44D1-931F-57A08035F76A}" dt="2023-10-18T19:38:42.195" v="4877" actId="478"/>
          <ac:picMkLst>
            <pc:docMk/>
            <pc:sldMk cId="4230654377" sldId="268"/>
            <ac:picMk id="1028" creationId="{6BE08AE9-F13E-0EBB-5416-BEDDDF6FBDB4}"/>
          </ac:picMkLst>
        </pc:picChg>
        <pc:picChg chg="add del mod">
          <ac:chgData name="Charalampos Vasileiadis" userId="c9f8ae926916d240" providerId="LiveId" clId="{CDB58684-EE2F-44D1-931F-57A08035F76A}" dt="2023-10-18T19:38:44.835" v="4878" actId="478"/>
          <ac:picMkLst>
            <pc:docMk/>
            <pc:sldMk cId="4230654377" sldId="268"/>
            <ac:picMk id="1030" creationId="{04F6502F-8FCD-99DB-0C2D-F5F08718D100}"/>
          </ac:picMkLst>
        </pc:picChg>
        <pc:picChg chg="add del mod">
          <ac:chgData name="Charalampos Vasileiadis" userId="c9f8ae926916d240" providerId="LiveId" clId="{CDB58684-EE2F-44D1-931F-57A08035F76A}" dt="2023-10-18T19:38:47.680" v="4879" actId="478"/>
          <ac:picMkLst>
            <pc:docMk/>
            <pc:sldMk cId="4230654377" sldId="268"/>
            <ac:picMk id="1032" creationId="{6B6C9842-0112-38EC-E0FC-CFCD6273111E}"/>
          </ac:picMkLst>
        </pc:picChg>
      </pc:sldChg>
      <pc:sldChg chg="add del">
        <pc:chgData name="Charalampos Vasileiadis" userId="c9f8ae926916d240" providerId="LiveId" clId="{CDB58684-EE2F-44D1-931F-57A08035F76A}" dt="2023-10-18T18:10:50.618" v="4184" actId="2696"/>
        <pc:sldMkLst>
          <pc:docMk/>
          <pc:sldMk cId="3091047013" sldId="269"/>
        </pc:sldMkLst>
      </pc:sldChg>
      <pc:sldChg chg="addSp delSp modSp add mod ord">
        <pc:chgData name="Charalampos Vasileiadis" userId="c9f8ae926916d240" providerId="LiveId" clId="{CDB58684-EE2F-44D1-931F-57A08035F76A}" dt="2023-10-26T15:33:27.107" v="9123" actId="113"/>
        <pc:sldMkLst>
          <pc:docMk/>
          <pc:sldMk cId="4214090979" sldId="269"/>
        </pc:sldMkLst>
        <pc:spChg chg="add del mod">
          <ac:chgData name="Charalampos Vasileiadis" userId="c9f8ae926916d240" providerId="LiveId" clId="{CDB58684-EE2F-44D1-931F-57A08035F76A}" dt="2023-10-18T18:17:13.213" v="4212" actId="478"/>
          <ac:spMkLst>
            <pc:docMk/>
            <pc:sldMk cId="4214090979" sldId="269"/>
            <ac:spMk id="3" creationId="{49978279-7284-38F7-5E23-527571414EE1}"/>
          </ac:spMkLst>
        </pc:spChg>
        <pc:spChg chg="mod">
          <ac:chgData name="Charalampos Vasileiadis" userId="c9f8ae926916d240" providerId="LiveId" clId="{CDB58684-EE2F-44D1-931F-57A08035F76A}" dt="2023-10-26T13:29:35.673" v="6350" actId="14100"/>
          <ac:spMkLst>
            <pc:docMk/>
            <pc:sldMk cId="4214090979" sldId="269"/>
            <ac:spMk id="4" creationId="{D2CA64E3-848D-30E0-B8AB-9D67220FAB8A}"/>
          </ac:spMkLst>
        </pc:spChg>
        <pc:spChg chg="del mod">
          <ac:chgData name="Charalampos Vasileiadis" userId="c9f8ae926916d240" providerId="LiveId" clId="{CDB58684-EE2F-44D1-931F-57A08035F76A}" dt="2023-10-18T18:34:50.210" v="4417" actId="478"/>
          <ac:spMkLst>
            <pc:docMk/>
            <pc:sldMk cId="4214090979" sldId="269"/>
            <ac:spMk id="5" creationId="{EE2E4A7A-AA23-5D06-C68C-BE22C84E097E}"/>
          </ac:spMkLst>
        </pc:spChg>
        <pc:spChg chg="mod">
          <ac:chgData name="Charalampos Vasileiadis" userId="c9f8ae926916d240" providerId="LiveId" clId="{CDB58684-EE2F-44D1-931F-57A08035F76A}" dt="2023-10-26T13:29:22.496" v="6348" actId="255"/>
          <ac:spMkLst>
            <pc:docMk/>
            <pc:sldMk cId="4214090979" sldId="269"/>
            <ac:spMk id="7" creationId="{4E2A13FD-C084-B8B3-45E1-5E81BB9ED050}"/>
          </ac:spMkLst>
        </pc:spChg>
        <pc:spChg chg="add mod">
          <ac:chgData name="Charalampos Vasileiadis" userId="c9f8ae926916d240" providerId="LiveId" clId="{CDB58684-EE2F-44D1-931F-57A08035F76A}" dt="2023-10-18T18:48:17.280" v="4806" actId="20577"/>
          <ac:spMkLst>
            <pc:docMk/>
            <pc:sldMk cId="4214090979" sldId="269"/>
            <ac:spMk id="9" creationId="{4828CD20-C442-870A-6036-1EC6AA917422}"/>
          </ac:spMkLst>
        </pc:spChg>
        <pc:graphicFrameChg chg="add mod modGraphic">
          <ac:chgData name="Charalampos Vasileiadis" userId="c9f8ae926916d240" providerId="LiveId" clId="{CDB58684-EE2F-44D1-931F-57A08035F76A}" dt="2023-10-26T15:33:27.107" v="9123" actId="113"/>
          <ac:graphicFrameMkLst>
            <pc:docMk/>
            <pc:sldMk cId="4214090979" sldId="269"/>
            <ac:graphicFrameMk id="8" creationId="{89A7502C-4DC9-DF6C-51E8-93669E9F7846}"/>
          </ac:graphicFrameMkLst>
        </pc:graphicFrameChg>
        <pc:picChg chg="mod">
          <ac:chgData name="Charalampos Vasileiadis" userId="c9f8ae926916d240" providerId="LiveId" clId="{CDB58684-EE2F-44D1-931F-57A08035F76A}" dt="2023-10-26T13:29:32.791" v="6349" actId="1076"/>
          <ac:picMkLst>
            <pc:docMk/>
            <pc:sldMk cId="4214090979" sldId="269"/>
            <ac:picMk id="6" creationId="{497A37B9-43D2-7DED-4CB5-64991B2CDC8C}"/>
          </ac:picMkLst>
        </pc:picChg>
      </pc:sldChg>
      <pc:sldChg chg="addSp delSp modSp add mod">
        <pc:chgData name="Charalampos Vasileiadis" userId="c9f8ae926916d240" providerId="LiveId" clId="{CDB58684-EE2F-44D1-931F-57A08035F76A}" dt="2023-10-26T15:23:38.408" v="8450" actId="20577"/>
        <pc:sldMkLst>
          <pc:docMk/>
          <pc:sldMk cId="2793204631" sldId="270"/>
        </pc:sldMkLst>
        <pc:spChg chg="add del mod">
          <ac:chgData name="Charalampos Vasileiadis" userId="c9f8ae926916d240" providerId="LiveId" clId="{CDB58684-EE2F-44D1-931F-57A08035F76A}" dt="2023-10-18T18:26:24.351" v="4365" actId="478"/>
          <ac:spMkLst>
            <pc:docMk/>
            <pc:sldMk cId="2793204631" sldId="270"/>
            <ac:spMk id="3" creationId="{080F4C42-9E0A-76D2-DE90-628823FA2B5D}"/>
          </ac:spMkLst>
        </pc:spChg>
        <pc:spChg chg="add del mod">
          <ac:chgData name="Charalampos Vasileiadis" userId="c9f8ae926916d240" providerId="LiveId" clId="{CDB58684-EE2F-44D1-931F-57A08035F76A}" dt="2023-10-26T14:04:07.305" v="7551"/>
          <ac:spMkLst>
            <pc:docMk/>
            <pc:sldMk cId="2793204631" sldId="270"/>
            <ac:spMk id="3" creationId="{97AC2E83-246F-BC35-7463-8E57B3F2717B}"/>
          </ac:spMkLst>
        </pc:spChg>
        <pc:spChg chg="mod">
          <ac:chgData name="Charalampos Vasileiadis" userId="c9f8ae926916d240" providerId="LiveId" clId="{CDB58684-EE2F-44D1-931F-57A08035F76A}" dt="2023-10-26T13:30:11.091" v="6355" actId="14100"/>
          <ac:spMkLst>
            <pc:docMk/>
            <pc:sldMk cId="2793204631" sldId="270"/>
            <ac:spMk id="4" creationId="{D2CA64E3-848D-30E0-B8AB-9D67220FAB8A}"/>
          </ac:spMkLst>
        </pc:spChg>
        <pc:spChg chg="add del mod">
          <ac:chgData name="Charalampos Vasileiadis" userId="c9f8ae926916d240" providerId="LiveId" clId="{CDB58684-EE2F-44D1-931F-57A08035F76A}" dt="2023-10-26T14:04:07.305" v="7551"/>
          <ac:spMkLst>
            <pc:docMk/>
            <pc:sldMk cId="2793204631" sldId="270"/>
            <ac:spMk id="5" creationId="{92324F2A-B2D7-DE11-FF50-BCF9CF896FE8}"/>
          </ac:spMkLst>
        </pc:spChg>
        <pc:spChg chg="del">
          <ac:chgData name="Charalampos Vasileiadis" userId="c9f8ae926916d240" providerId="LiveId" clId="{CDB58684-EE2F-44D1-931F-57A08035F76A}" dt="2023-10-18T18:26:30.947" v="4366" actId="478"/>
          <ac:spMkLst>
            <pc:docMk/>
            <pc:sldMk cId="2793204631" sldId="270"/>
            <ac:spMk id="5" creationId="{EE2E4A7A-AA23-5D06-C68C-BE22C84E097E}"/>
          </ac:spMkLst>
        </pc:spChg>
        <pc:spChg chg="mod">
          <ac:chgData name="Charalampos Vasileiadis" userId="c9f8ae926916d240" providerId="LiveId" clId="{CDB58684-EE2F-44D1-931F-57A08035F76A}" dt="2023-10-26T13:30:01.501" v="6352" actId="255"/>
          <ac:spMkLst>
            <pc:docMk/>
            <pc:sldMk cId="2793204631" sldId="270"/>
            <ac:spMk id="7" creationId="{4E2A13FD-C084-B8B3-45E1-5E81BB9ED050}"/>
          </ac:spMkLst>
        </pc:spChg>
        <pc:spChg chg="add mod">
          <ac:chgData name="Charalampos Vasileiadis" userId="c9f8ae926916d240" providerId="LiveId" clId="{CDB58684-EE2F-44D1-931F-57A08035F76A}" dt="2023-10-18T18:48:26.785" v="4809" actId="20577"/>
          <ac:spMkLst>
            <pc:docMk/>
            <pc:sldMk cId="2793204631" sldId="270"/>
            <ac:spMk id="9" creationId="{66681331-EBB9-BC2B-19B8-5BD2A482688F}"/>
          </ac:spMkLst>
        </pc:spChg>
        <pc:graphicFrameChg chg="mod modGraphic">
          <ac:chgData name="Charalampos Vasileiadis" userId="c9f8ae926916d240" providerId="LiveId" clId="{CDB58684-EE2F-44D1-931F-57A08035F76A}" dt="2023-10-26T15:23:38.408" v="8450" actId="20577"/>
          <ac:graphicFrameMkLst>
            <pc:docMk/>
            <pc:sldMk cId="2793204631" sldId="270"/>
            <ac:graphicFrameMk id="8" creationId="{89A7502C-4DC9-DF6C-51E8-93669E9F7846}"/>
          </ac:graphicFrameMkLst>
        </pc:graphicFrameChg>
        <pc:graphicFrameChg chg="add del mod">
          <ac:chgData name="Charalampos Vasileiadis" userId="c9f8ae926916d240" providerId="LiveId" clId="{CDB58684-EE2F-44D1-931F-57A08035F76A}" dt="2023-10-26T14:04:07.305" v="7551"/>
          <ac:graphicFrameMkLst>
            <pc:docMk/>
            <pc:sldMk cId="2793204631" sldId="270"/>
            <ac:graphicFrameMk id="11" creationId="{2966904D-AEDA-F7B2-EEDE-331765476676}"/>
          </ac:graphicFrameMkLst>
        </pc:graphicFrameChg>
        <pc:picChg chg="mod">
          <ac:chgData name="Charalampos Vasileiadis" userId="c9f8ae926916d240" providerId="LiveId" clId="{CDB58684-EE2F-44D1-931F-57A08035F76A}" dt="2023-10-26T13:30:08.206" v="6354" actId="1076"/>
          <ac:picMkLst>
            <pc:docMk/>
            <pc:sldMk cId="2793204631" sldId="270"/>
            <ac:picMk id="6" creationId="{497A37B9-43D2-7DED-4CB5-64991B2CDC8C}"/>
          </ac:picMkLst>
        </pc:picChg>
        <pc:picChg chg="add del mod">
          <ac:chgData name="Charalampos Vasileiadis" userId="c9f8ae926916d240" providerId="LiveId" clId="{CDB58684-EE2F-44D1-931F-57A08035F76A}" dt="2023-10-26T14:04:07.305" v="7551"/>
          <ac:picMkLst>
            <pc:docMk/>
            <pc:sldMk cId="2793204631" sldId="270"/>
            <ac:picMk id="10" creationId="{615EE150-168E-6B61-F7E7-9A8EF4BE609B}"/>
          </ac:picMkLst>
        </pc:picChg>
      </pc:sldChg>
      <pc:sldChg chg="addSp delSp modSp add mod">
        <pc:chgData name="Charalampos Vasileiadis" userId="c9f8ae926916d240" providerId="LiveId" clId="{CDB58684-EE2F-44D1-931F-57A08035F76A}" dt="2023-10-26T15:24:07.368" v="8454" actId="20577"/>
        <pc:sldMkLst>
          <pc:docMk/>
          <pc:sldMk cId="4140309680" sldId="271"/>
        </pc:sldMkLst>
        <pc:spChg chg="add del mod">
          <ac:chgData name="Charalampos Vasileiadis" userId="c9f8ae926916d240" providerId="LiveId" clId="{CDB58684-EE2F-44D1-931F-57A08035F76A}" dt="2023-10-18T18:28:34.247" v="4393" actId="478"/>
          <ac:spMkLst>
            <pc:docMk/>
            <pc:sldMk cId="4140309680" sldId="271"/>
            <ac:spMk id="3" creationId="{C713D713-848B-CFAF-DDF5-11883567936B}"/>
          </ac:spMkLst>
        </pc:spChg>
        <pc:spChg chg="mod">
          <ac:chgData name="Charalampos Vasileiadis" userId="c9f8ae926916d240" providerId="LiveId" clId="{CDB58684-EE2F-44D1-931F-57A08035F76A}" dt="2023-10-26T13:30:34.573" v="6359" actId="14100"/>
          <ac:spMkLst>
            <pc:docMk/>
            <pc:sldMk cId="4140309680" sldId="271"/>
            <ac:spMk id="4" creationId="{D2CA64E3-848D-30E0-B8AB-9D67220FAB8A}"/>
          </ac:spMkLst>
        </pc:spChg>
        <pc:spChg chg="add mod">
          <ac:chgData name="Charalampos Vasileiadis" userId="c9f8ae926916d240" providerId="LiveId" clId="{CDB58684-EE2F-44D1-931F-57A08035F76A}" dt="2023-10-18T18:48:32.128" v="4812" actId="20577"/>
          <ac:spMkLst>
            <pc:docMk/>
            <pc:sldMk cId="4140309680" sldId="271"/>
            <ac:spMk id="5" creationId="{C86BA39F-F4DD-015A-66A6-792261240530}"/>
          </ac:spMkLst>
        </pc:spChg>
        <pc:spChg chg="mod">
          <ac:chgData name="Charalampos Vasileiadis" userId="c9f8ae926916d240" providerId="LiveId" clId="{CDB58684-EE2F-44D1-931F-57A08035F76A}" dt="2023-10-26T13:30:25.201" v="6357" actId="255"/>
          <ac:spMkLst>
            <pc:docMk/>
            <pc:sldMk cId="4140309680" sldId="271"/>
            <ac:spMk id="7" creationId="{4E2A13FD-C084-B8B3-45E1-5E81BB9ED050}"/>
          </ac:spMkLst>
        </pc:spChg>
        <pc:graphicFrameChg chg="mod modGraphic">
          <ac:chgData name="Charalampos Vasileiadis" userId="c9f8ae926916d240" providerId="LiveId" clId="{CDB58684-EE2F-44D1-931F-57A08035F76A}" dt="2023-10-26T15:24:07.368" v="8454" actId="20577"/>
          <ac:graphicFrameMkLst>
            <pc:docMk/>
            <pc:sldMk cId="4140309680" sldId="271"/>
            <ac:graphicFrameMk id="8" creationId="{89A7502C-4DC9-DF6C-51E8-93669E9F7846}"/>
          </ac:graphicFrameMkLst>
        </pc:graphicFrameChg>
        <pc:picChg chg="mod">
          <ac:chgData name="Charalampos Vasileiadis" userId="c9f8ae926916d240" providerId="LiveId" clId="{CDB58684-EE2F-44D1-931F-57A08035F76A}" dt="2023-10-26T13:30:32.135" v="6358" actId="1076"/>
          <ac:picMkLst>
            <pc:docMk/>
            <pc:sldMk cId="4140309680" sldId="271"/>
            <ac:picMk id="6" creationId="{497A37B9-43D2-7DED-4CB5-64991B2CDC8C}"/>
          </ac:picMkLst>
        </pc:picChg>
      </pc:sldChg>
      <pc:sldChg chg="addSp delSp modSp add mod">
        <pc:chgData name="Charalampos Vasileiadis" userId="c9f8ae926916d240" providerId="LiveId" clId="{CDB58684-EE2F-44D1-931F-57A08035F76A}" dt="2023-10-26T14:16:41.503" v="8447" actId="2164"/>
        <pc:sldMkLst>
          <pc:docMk/>
          <pc:sldMk cId="166843514" sldId="272"/>
        </pc:sldMkLst>
        <pc:spChg chg="add del mod">
          <ac:chgData name="Charalampos Vasileiadis" userId="c9f8ae926916d240" providerId="LiveId" clId="{CDB58684-EE2F-44D1-931F-57A08035F76A}" dt="2023-10-18T18:33:24.840" v="4408" actId="478"/>
          <ac:spMkLst>
            <pc:docMk/>
            <pc:sldMk cId="166843514" sldId="272"/>
            <ac:spMk id="3" creationId="{7DE1171B-E6BE-7BDA-79E3-49AEE4CD2484}"/>
          </ac:spMkLst>
        </pc:spChg>
        <pc:spChg chg="mod">
          <ac:chgData name="Charalampos Vasileiadis" userId="c9f8ae926916d240" providerId="LiveId" clId="{CDB58684-EE2F-44D1-931F-57A08035F76A}" dt="2023-10-26T13:30:51.831" v="6363" actId="14100"/>
          <ac:spMkLst>
            <pc:docMk/>
            <pc:sldMk cId="166843514" sldId="272"/>
            <ac:spMk id="4" creationId="{D2CA64E3-848D-30E0-B8AB-9D67220FAB8A}"/>
          </ac:spMkLst>
        </pc:spChg>
        <pc:spChg chg="add mod">
          <ac:chgData name="Charalampos Vasileiadis" userId="c9f8ae926916d240" providerId="LiveId" clId="{CDB58684-EE2F-44D1-931F-57A08035F76A}" dt="2023-10-18T18:48:38.726" v="4815" actId="20577"/>
          <ac:spMkLst>
            <pc:docMk/>
            <pc:sldMk cId="166843514" sldId="272"/>
            <ac:spMk id="5" creationId="{157D1F06-BBA3-F825-5761-F739C86D1A13}"/>
          </ac:spMkLst>
        </pc:spChg>
        <pc:spChg chg="mod">
          <ac:chgData name="Charalampos Vasileiadis" userId="c9f8ae926916d240" providerId="LiveId" clId="{CDB58684-EE2F-44D1-931F-57A08035F76A}" dt="2023-10-26T13:30:46.210" v="6361" actId="255"/>
          <ac:spMkLst>
            <pc:docMk/>
            <pc:sldMk cId="166843514" sldId="272"/>
            <ac:spMk id="7" creationId="{4E2A13FD-C084-B8B3-45E1-5E81BB9ED050}"/>
          </ac:spMkLst>
        </pc:spChg>
        <pc:graphicFrameChg chg="mod modGraphic">
          <ac:chgData name="Charalampos Vasileiadis" userId="c9f8ae926916d240" providerId="LiveId" clId="{CDB58684-EE2F-44D1-931F-57A08035F76A}" dt="2023-10-26T14:16:41.503" v="8447" actId="2164"/>
          <ac:graphicFrameMkLst>
            <pc:docMk/>
            <pc:sldMk cId="166843514" sldId="272"/>
            <ac:graphicFrameMk id="8" creationId="{89A7502C-4DC9-DF6C-51E8-93669E9F7846}"/>
          </ac:graphicFrameMkLst>
        </pc:graphicFrameChg>
        <pc:picChg chg="mod">
          <ac:chgData name="Charalampos Vasileiadis" userId="c9f8ae926916d240" providerId="LiveId" clId="{CDB58684-EE2F-44D1-931F-57A08035F76A}" dt="2023-10-26T13:30:49.503" v="6362" actId="1076"/>
          <ac:picMkLst>
            <pc:docMk/>
            <pc:sldMk cId="166843514" sldId="272"/>
            <ac:picMk id="6" creationId="{497A37B9-43D2-7DED-4CB5-64991B2CDC8C}"/>
          </ac:picMkLst>
        </pc:picChg>
      </pc:sldChg>
      <pc:sldChg chg="modSp add mod">
        <pc:chgData name="Charalampos Vasileiadis" userId="c9f8ae926916d240" providerId="LiveId" clId="{CDB58684-EE2F-44D1-931F-57A08035F76A}" dt="2023-10-26T16:06:16.593" v="10474" actId="20577"/>
        <pc:sldMkLst>
          <pc:docMk/>
          <pc:sldMk cId="2952816865" sldId="273"/>
        </pc:sldMkLst>
        <pc:spChg chg="mod">
          <ac:chgData name="Charalampos Vasileiadis" userId="c9f8ae926916d240" providerId="LiveId" clId="{CDB58684-EE2F-44D1-931F-57A08035F76A}" dt="2023-10-26T13:31:13.719" v="6369" actId="14100"/>
          <ac:spMkLst>
            <pc:docMk/>
            <pc:sldMk cId="2952816865" sldId="273"/>
            <ac:spMk id="4" creationId="{D2CA64E3-848D-30E0-B8AB-9D67220FAB8A}"/>
          </ac:spMkLst>
        </pc:spChg>
        <pc:spChg chg="mod">
          <ac:chgData name="Charalampos Vasileiadis" userId="c9f8ae926916d240" providerId="LiveId" clId="{CDB58684-EE2F-44D1-931F-57A08035F76A}" dt="2023-10-26T15:49:21.028" v="10283" actId="20577"/>
          <ac:spMkLst>
            <pc:docMk/>
            <pc:sldMk cId="2952816865" sldId="273"/>
            <ac:spMk id="5" creationId="{157D1F06-BBA3-F825-5761-F739C86D1A13}"/>
          </ac:spMkLst>
        </pc:spChg>
        <pc:spChg chg="mod">
          <ac:chgData name="Charalampos Vasileiadis" userId="c9f8ae926916d240" providerId="LiveId" clId="{CDB58684-EE2F-44D1-931F-57A08035F76A}" dt="2023-10-26T16:06:16.593" v="10474" actId="20577"/>
          <ac:spMkLst>
            <pc:docMk/>
            <pc:sldMk cId="2952816865" sldId="273"/>
            <ac:spMk id="7" creationId="{4E2A13FD-C084-B8B3-45E1-5E81BB9ED050}"/>
          </ac:spMkLst>
        </pc:spChg>
        <pc:graphicFrameChg chg="mod modGraphic">
          <ac:chgData name="Charalampos Vasileiadis" userId="c9f8ae926916d240" providerId="LiveId" clId="{CDB58684-EE2F-44D1-931F-57A08035F76A}" dt="2023-10-26T15:35:18.679" v="9282" actId="2164"/>
          <ac:graphicFrameMkLst>
            <pc:docMk/>
            <pc:sldMk cId="2952816865" sldId="273"/>
            <ac:graphicFrameMk id="8" creationId="{89A7502C-4DC9-DF6C-51E8-93669E9F7846}"/>
          </ac:graphicFrameMkLst>
        </pc:graphicFrameChg>
        <pc:picChg chg="mod">
          <ac:chgData name="Charalampos Vasileiadis" userId="c9f8ae926916d240" providerId="LiveId" clId="{CDB58684-EE2F-44D1-931F-57A08035F76A}" dt="2023-10-26T13:31:10.785" v="6368" actId="1076"/>
          <ac:picMkLst>
            <pc:docMk/>
            <pc:sldMk cId="2952816865" sldId="273"/>
            <ac:picMk id="6" creationId="{497A37B9-43D2-7DED-4CB5-64991B2CDC8C}"/>
          </ac:picMkLst>
        </pc:picChg>
      </pc:sldChg>
      <pc:sldChg chg="addSp delSp modSp add mod">
        <pc:chgData name="Charalampos Vasileiadis" userId="c9f8ae926916d240" providerId="LiveId" clId="{CDB58684-EE2F-44D1-931F-57A08035F76A}" dt="2023-10-26T16:06:20.910" v="10476" actId="20577"/>
        <pc:sldMkLst>
          <pc:docMk/>
          <pc:sldMk cId="2204088702" sldId="274"/>
        </pc:sldMkLst>
        <pc:spChg chg="add mod">
          <ac:chgData name="Charalampos Vasileiadis" userId="c9f8ae926916d240" providerId="LiveId" clId="{CDB58684-EE2F-44D1-931F-57A08035F76A}" dt="2023-10-26T15:44:47.832" v="10067" actId="20577"/>
          <ac:spMkLst>
            <pc:docMk/>
            <pc:sldMk cId="2204088702" sldId="274"/>
            <ac:spMk id="3" creationId="{DB0AAA01-39D2-C0D4-D713-C489D80A640A}"/>
          </ac:spMkLst>
        </pc:spChg>
        <pc:spChg chg="mod">
          <ac:chgData name="Charalampos Vasileiadis" userId="c9f8ae926916d240" providerId="LiveId" clId="{CDB58684-EE2F-44D1-931F-57A08035F76A}" dt="2023-10-26T15:36:46.826" v="9302" actId="207"/>
          <ac:spMkLst>
            <pc:docMk/>
            <pc:sldMk cId="2204088702" sldId="274"/>
            <ac:spMk id="4" creationId="{D2CA64E3-848D-30E0-B8AB-9D67220FAB8A}"/>
          </ac:spMkLst>
        </pc:spChg>
        <pc:spChg chg="mod">
          <ac:chgData name="Charalampos Vasileiadis" userId="c9f8ae926916d240" providerId="LiveId" clId="{CDB58684-EE2F-44D1-931F-57A08035F76A}" dt="2023-10-26T15:49:27.753" v="10287" actId="20577"/>
          <ac:spMkLst>
            <pc:docMk/>
            <pc:sldMk cId="2204088702" sldId="274"/>
            <ac:spMk id="5" creationId="{157D1F06-BBA3-F825-5761-F739C86D1A13}"/>
          </ac:spMkLst>
        </pc:spChg>
        <pc:spChg chg="mod">
          <ac:chgData name="Charalampos Vasileiadis" userId="c9f8ae926916d240" providerId="LiveId" clId="{CDB58684-EE2F-44D1-931F-57A08035F76A}" dt="2023-10-26T16:06:20.910" v="10476" actId="20577"/>
          <ac:spMkLst>
            <pc:docMk/>
            <pc:sldMk cId="2204088702" sldId="274"/>
            <ac:spMk id="7" creationId="{4E2A13FD-C084-B8B3-45E1-5E81BB9ED050}"/>
          </ac:spMkLst>
        </pc:spChg>
        <pc:graphicFrameChg chg="del">
          <ac:chgData name="Charalampos Vasileiadis" userId="c9f8ae926916d240" providerId="LiveId" clId="{CDB58684-EE2F-44D1-931F-57A08035F76A}" dt="2023-10-26T15:35:31.234" v="9284" actId="478"/>
          <ac:graphicFrameMkLst>
            <pc:docMk/>
            <pc:sldMk cId="2204088702" sldId="274"/>
            <ac:graphicFrameMk id="8" creationId="{89A7502C-4DC9-DF6C-51E8-93669E9F7846}"/>
          </ac:graphicFrameMkLst>
        </pc:graphicFrameChg>
        <pc:graphicFrameChg chg="add del mod modGraphic">
          <ac:chgData name="Charalampos Vasileiadis" userId="c9f8ae926916d240" providerId="LiveId" clId="{CDB58684-EE2F-44D1-931F-57A08035F76A}" dt="2023-10-26T15:45:47.887" v="10073" actId="3680"/>
          <ac:graphicFrameMkLst>
            <pc:docMk/>
            <pc:sldMk cId="2204088702" sldId="274"/>
            <ac:graphicFrameMk id="9" creationId="{8710E18A-AA1C-5F81-C812-233924638A80}"/>
          </ac:graphicFrameMkLst>
        </pc:graphicFrameChg>
        <pc:graphicFrameChg chg="add mod modGraphic">
          <ac:chgData name="Charalampos Vasileiadis" userId="c9f8ae926916d240" providerId="LiveId" clId="{CDB58684-EE2F-44D1-931F-57A08035F76A}" dt="2023-10-26T15:48:28.741" v="10241" actId="20577"/>
          <ac:graphicFrameMkLst>
            <pc:docMk/>
            <pc:sldMk cId="2204088702" sldId="274"/>
            <ac:graphicFrameMk id="10" creationId="{21879BD7-7049-9D5B-2F00-50D02E06FBDA}"/>
          </ac:graphicFrameMkLst>
        </pc:graphicFrameChg>
        <pc:graphicFrameChg chg="add mod modGraphic">
          <ac:chgData name="Charalampos Vasileiadis" userId="c9f8ae926916d240" providerId="LiveId" clId="{CDB58684-EE2F-44D1-931F-57A08035F76A}" dt="2023-10-26T15:48:37.129" v="10260" actId="20577"/>
          <ac:graphicFrameMkLst>
            <pc:docMk/>
            <pc:sldMk cId="2204088702" sldId="274"/>
            <ac:graphicFrameMk id="11" creationId="{A7F29DF8-3120-D371-5296-439AC567CF15}"/>
          </ac:graphicFrameMkLst>
        </pc:graphicFrameChg>
        <pc:graphicFrameChg chg="add mod modGraphic">
          <ac:chgData name="Charalampos Vasileiadis" userId="c9f8ae926916d240" providerId="LiveId" clId="{CDB58684-EE2F-44D1-931F-57A08035F76A}" dt="2023-10-26T15:48:47.240" v="10281" actId="20577"/>
          <ac:graphicFrameMkLst>
            <pc:docMk/>
            <pc:sldMk cId="2204088702" sldId="274"/>
            <ac:graphicFrameMk id="12" creationId="{95052F50-4483-2EB3-E01B-546C3E62BFD3}"/>
          </ac:graphicFrameMkLst>
        </pc:graphicFrameChg>
        <pc:picChg chg="mod">
          <ac:chgData name="Charalampos Vasileiadis" userId="c9f8ae926916d240" providerId="LiveId" clId="{CDB58684-EE2F-44D1-931F-57A08035F76A}" dt="2023-10-26T15:35:49.930" v="9299" actId="1076"/>
          <ac:picMkLst>
            <pc:docMk/>
            <pc:sldMk cId="2204088702" sldId="274"/>
            <ac:picMk id="6" creationId="{497A37B9-43D2-7DED-4CB5-64991B2CDC8C}"/>
          </ac:picMkLst>
        </pc:picChg>
      </pc:sldChg>
      <pc:sldChg chg="add del">
        <pc:chgData name="Charalampos Vasileiadis" userId="c9f8ae926916d240" providerId="LiveId" clId="{CDB58684-EE2F-44D1-931F-57A08035F76A}" dt="2023-10-26T15:50:46.542" v="10299" actId="2890"/>
        <pc:sldMkLst>
          <pc:docMk/>
          <pc:sldMk cId="2025681033" sldId="275"/>
        </pc:sldMkLst>
      </pc:sldChg>
      <pc:sldChg chg="modSp add mod">
        <pc:chgData name="Charalampos Vasileiadis" userId="c9f8ae926916d240" providerId="LiveId" clId="{CDB58684-EE2F-44D1-931F-57A08035F76A}" dt="2023-10-26T15:51:28.552" v="10314" actId="20577"/>
        <pc:sldMkLst>
          <pc:docMk/>
          <pc:sldMk cId="3354867210" sldId="275"/>
        </pc:sldMkLst>
        <pc:spChg chg="mod">
          <ac:chgData name="Charalampos Vasileiadis" userId="c9f8ae926916d240" providerId="LiveId" clId="{CDB58684-EE2F-44D1-931F-57A08035F76A}" dt="2023-10-26T15:51:28.552" v="10314" actId="20577"/>
          <ac:spMkLst>
            <pc:docMk/>
            <pc:sldMk cId="3354867210" sldId="275"/>
            <ac:spMk id="6" creationId="{36FA7CEA-D075-8541-7A1A-E56187876693}"/>
          </ac:spMkLst>
        </pc:spChg>
        <pc:spChg chg="mod">
          <ac:chgData name="Charalampos Vasileiadis" userId="c9f8ae926916d240" providerId="LiveId" clId="{CDB58684-EE2F-44D1-931F-57A08035F76A}" dt="2023-10-26T15:51:15.005" v="10312" actId="20577"/>
          <ac:spMkLst>
            <pc:docMk/>
            <pc:sldMk cId="3354867210" sldId="275"/>
            <ac:spMk id="7" creationId="{4E2A13FD-C084-B8B3-45E1-5E81BB9ED050}"/>
          </ac:spMkLst>
        </pc:spChg>
      </pc:sldChg>
    </pc:docChg>
  </pc:docChgLst>
  <pc:docChgLst>
    <pc:chgData name="Charalampos Vasileiadis" userId="c9f8ae926916d240" providerId="LiveId" clId="{D8BAB107-D05C-4E49-B381-84CB5DDFEA64}"/>
    <pc:docChg chg="undo custSel addSld modSld">
      <pc:chgData name="Charalampos Vasileiadis" userId="c9f8ae926916d240" providerId="LiveId" clId="{D8BAB107-D05C-4E49-B381-84CB5DDFEA64}" dt="2023-10-16T19:50:28.213" v="6062" actId="20577"/>
      <pc:docMkLst>
        <pc:docMk/>
      </pc:docMkLst>
      <pc:sldChg chg="addSp delSp modSp new mod">
        <pc:chgData name="Charalampos Vasileiadis" userId="c9f8ae926916d240" providerId="LiveId" clId="{D8BAB107-D05C-4E49-B381-84CB5DDFEA64}" dt="2023-10-16T18:45:49.322" v="162" actId="20577"/>
        <pc:sldMkLst>
          <pc:docMk/>
          <pc:sldMk cId="1937214987" sldId="256"/>
        </pc:sldMkLst>
        <pc:spChg chg="del">
          <ac:chgData name="Charalampos Vasileiadis" userId="c9f8ae926916d240" providerId="LiveId" clId="{D8BAB107-D05C-4E49-B381-84CB5DDFEA64}" dt="2023-10-16T17:51:31.803" v="1" actId="478"/>
          <ac:spMkLst>
            <pc:docMk/>
            <pc:sldMk cId="1937214987" sldId="256"/>
            <ac:spMk id="2" creationId="{EF99402D-E9EF-2E89-40C1-9A0D952F4D35}"/>
          </ac:spMkLst>
        </pc:spChg>
        <pc:spChg chg="del">
          <ac:chgData name="Charalampos Vasileiadis" userId="c9f8ae926916d240" providerId="LiveId" clId="{D8BAB107-D05C-4E49-B381-84CB5DDFEA64}" dt="2023-10-16T17:51:37.665" v="2" actId="478"/>
          <ac:spMkLst>
            <pc:docMk/>
            <pc:sldMk cId="1937214987" sldId="256"/>
            <ac:spMk id="3" creationId="{320B496F-8B3E-C7B9-5932-948E64A15FD1}"/>
          </ac:spMkLst>
        </pc:spChg>
        <pc:spChg chg="add del mod">
          <ac:chgData name="Charalampos Vasileiadis" userId="c9f8ae926916d240" providerId="LiveId" clId="{D8BAB107-D05C-4E49-B381-84CB5DDFEA64}" dt="2023-10-16T18:43:53.081" v="152" actId="207"/>
          <ac:spMkLst>
            <pc:docMk/>
            <pc:sldMk cId="1937214987" sldId="256"/>
            <ac:spMk id="4" creationId="{D2CA64E3-848D-30E0-B8AB-9D67220FAB8A}"/>
          </ac:spMkLst>
        </pc:spChg>
        <pc:spChg chg="add del mod">
          <ac:chgData name="Charalampos Vasileiadis" userId="c9f8ae926916d240" providerId="LiveId" clId="{D8BAB107-D05C-4E49-B381-84CB5DDFEA64}" dt="2023-10-16T17:56:01.522" v="51" actId="478"/>
          <ac:spMkLst>
            <pc:docMk/>
            <pc:sldMk cId="1937214987" sldId="256"/>
            <ac:spMk id="5" creationId="{5C9383C6-FCB7-248E-EF88-B5BBBD6BF389}"/>
          </ac:spMkLst>
        </pc:spChg>
        <pc:spChg chg="add del mod">
          <ac:chgData name="Charalampos Vasileiadis" userId="c9f8ae926916d240" providerId="LiveId" clId="{D8BAB107-D05C-4E49-B381-84CB5DDFEA64}" dt="2023-10-16T17:57:14.253" v="57" actId="478"/>
          <ac:spMkLst>
            <pc:docMk/>
            <pc:sldMk cId="1937214987" sldId="256"/>
            <ac:spMk id="6" creationId="{3459C0F5-06CC-68FA-D133-B541F50A231C}"/>
          </ac:spMkLst>
        </pc:spChg>
        <pc:spChg chg="add mod">
          <ac:chgData name="Charalampos Vasileiadis" userId="c9f8ae926916d240" providerId="LiveId" clId="{D8BAB107-D05C-4E49-B381-84CB5DDFEA64}" dt="2023-10-16T18:45:49.322" v="162" actId="20577"/>
          <ac:spMkLst>
            <pc:docMk/>
            <pc:sldMk cId="1937214987" sldId="256"/>
            <ac:spMk id="7" creationId="{4E2A13FD-C084-B8B3-45E1-5E81BB9ED050}"/>
          </ac:spMkLst>
        </pc:spChg>
        <pc:picChg chg="add mod">
          <ac:chgData name="Charalampos Vasileiadis" userId="c9f8ae926916d240" providerId="LiveId" clId="{D8BAB107-D05C-4E49-B381-84CB5DDFEA64}" dt="2023-10-16T18:30:00.795" v="111" actId="1076"/>
          <ac:picMkLst>
            <pc:docMk/>
            <pc:sldMk cId="1937214987" sldId="256"/>
            <ac:picMk id="3" creationId="{5168C129-892B-9E83-19F2-25307D03FA2A}"/>
          </ac:picMkLst>
        </pc:picChg>
        <pc:picChg chg="add del mod">
          <ac:chgData name="Charalampos Vasileiadis" userId="c9f8ae926916d240" providerId="LiveId" clId="{D8BAB107-D05C-4E49-B381-84CB5DDFEA64}" dt="2023-10-16T18:44:43.798" v="155" actId="478"/>
          <ac:picMkLst>
            <pc:docMk/>
            <pc:sldMk cId="1937214987" sldId="256"/>
            <ac:picMk id="6" creationId="{51BECA69-C4A9-4927-F0FE-D560F31044DD}"/>
          </ac:picMkLst>
        </pc:picChg>
        <pc:picChg chg="add mod">
          <ac:chgData name="Charalampos Vasileiadis" userId="c9f8ae926916d240" providerId="LiveId" clId="{D8BAB107-D05C-4E49-B381-84CB5DDFEA64}" dt="2023-10-16T18:44:56.137" v="157" actId="1076"/>
          <ac:picMkLst>
            <pc:docMk/>
            <pc:sldMk cId="1937214987" sldId="256"/>
            <ac:picMk id="1026" creationId="{9C41C2B7-6D0A-12C1-84C3-CDA574A63E30}"/>
          </ac:picMkLst>
        </pc:picChg>
      </pc:sldChg>
      <pc:sldChg chg="addSp delSp modSp add mod">
        <pc:chgData name="Charalampos Vasileiadis" userId="c9f8ae926916d240" providerId="LiveId" clId="{D8BAB107-D05C-4E49-B381-84CB5DDFEA64}" dt="2023-10-16T19:01:25.534" v="736" actId="207"/>
        <pc:sldMkLst>
          <pc:docMk/>
          <pc:sldMk cId="704064733" sldId="257"/>
        </pc:sldMkLst>
        <pc:spChg chg="add mod">
          <ac:chgData name="Charalampos Vasileiadis" userId="c9f8ae926916d240" providerId="LiveId" clId="{D8BAB107-D05C-4E49-B381-84CB5DDFEA64}" dt="2023-10-16T18:48:52.720" v="232" actId="1076"/>
          <ac:spMkLst>
            <pc:docMk/>
            <pc:sldMk cId="704064733" sldId="257"/>
            <ac:spMk id="2" creationId="{B4B61286-AE65-32C4-FA15-9DD335C5E648}"/>
          </ac:spMkLst>
        </pc:spChg>
        <pc:spChg chg="del">
          <ac:chgData name="Charalampos Vasileiadis" userId="c9f8ae926916d240" providerId="LiveId" clId="{D8BAB107-D05C-4E49-B381-84CB5DDFEA64}" dt="2023-10-16T18:49:44.289" v="234" actId="478"/>
          <ac:spMkLst>
            <pc:docMk/>
            <pc:sldMk cId="704064733" sldId="257"/>
            <ac:spMk id="4" creationId="{D2CA64E3-848D-30E0-B8AB-9D67220FAB8A}"/>
          </ac:spMkLst>
        </pc:spChg>
        <pc:spChg chg="mod">
          <ac:chgData name="Charalampos Vasileiadis" userId="c9f8ae926916d240" providerId="LiveId" clId="{D8BAB107-D05C-4E49-B381-84CB5DDFEA64}" dt="2023-10-16T19:01:25.534" v="736" actId="207"/>
          <ac:spMkLst>
            <pc:docMk/>
            <pc:sldMk cId="704064733" sldId="257"/>
            <ac:spMk id="7" creationId="{4E2A13FD-C084-B8B3-45E1-5E81BB9ED050}"/>
          </ac:spMkLst>
        </pc:spChg>
        <pc:picChg chg="mod">
          <ac:chgData name="Charalampos Vasileiadis" userId="c9f8ae926916d240" providerId="LiveId" clId="{D8BAB107-D05C-4E49-B381-84CB5DDFEA64}" dt="2023-10-16T18:46:49.839" v="193" actId="1076"/>
          <ac:picMkLst>
            <pc:docMk/>
            <pc:sldMk cId="704064733" sldId="257"/>
            <ac:picMk id="3" creationId="{5168C129-892B-9E83-19F2-25307D03FA2A}"/>
          </ac:picMkLst>
        </pc:picChg>
        <pc:picChg chg="del">
          <ac:chgData name="Charalampos Vasileiadis" userId="c9f8ae926916d240" providerId="LiveId" clId="{D8BAB107-D05C-4E49-B381-84CB5DDFEA64}" dt="2023-10-16T18:46:58.998" v="194" actId="478"/>
          <ac:picMkLst>
            <pc:docMk/>
            <pc:sldMk cId="704064733" sldId="257"/>
            <ac:picMk id="1026" creationId="{9C41C2B7-6D0A-12C1-84C3-CDA574A63E30}"/>
          </ac:picMkLst>
        </pc:picChg>
      </pc:sldChg>
      <pc:sldChg chg="addSp modSp add mod">
        <pc:chgData name="Charalampos Vasileiadis" userId="c9f8ae926916d240" providerId="LiveId" clId="{D8BAB107-D05C-4E49-B381-84CB5DDFEA64}" dt="2023-10-16T19:13:49.524" v="1922" actId="113"/>
        <pc:sldMkLst>
          <pc:docMk/>
          <pc:sldMk cId="2114705710" sldId="258"/>
        </pc:sldMkLst>
        <pc:spChg chg="mod">
          <ac:chgData name="Charalampos Vasileiadis" userId="c9f8ae926916d240" providerId="LiveId" clId="{D8BAB107-D05C-4E49-B381-84CB5DDFEA64}" dt="2023-10-16T19:12:36.054" v="1858" actId="20577"/>
          <ac:spMkLst>
            <pc:docMk/>
            <pc:sldMk cId="2114705710" sldId="258"/>
            <ac:spMk id="2" creationId="{B4B61286-AE65-32C4-FA15-9DD335C5E648}"/>
          </ac:spMkLst>
        </pc:spChg>
        <pc:spChg chg="mod">
          <ac:chgData name="Charalampos Vasileiadis" userId="c9f8ae926916d240" providerId="LiveId" clId="{D8BAB107-D05C-4E49-B381-84CB5DDFEA64}" dt="2023-10-16T18:50:22.518" v="235" actId="207"/>
          <ac:spMkLst>
            <pc:docMk/>
            <pc:sldMk cId="2114705710" sldId="258"/>
            <ac:spMk id="4" creationId="{D2CA64E3-848D-30E0-B8AB-9D67220FAB8A}"/>
          </ac:spMkLst>
        </pc:spChg>
        <pc:spChg chg="add mod">
          <ac:chgData name="Charalampos Vasileiadis" userId="c9f8ae926916d240" providerId="LiveId" clId="{D8BAB107-D05C-4E49-B381-84CB5DDFEA64}" dt="2023-10-16T19:13:49.524" v="1922" actId="113"/>
          <ac:spMkLst>
            <pc:docMk/>
            <pc:sldMk cId="2114705710" sldId="258"/>
            <ac:spMk id="5" creationId="{EE2E4A7A-AA23-5D06-C68C-BE22C84E097E}"/>
          </ac:spMkLst>
        </pc:spChg>
        <pc:spChg chg="mod">
          <ac:chgData name="Charalampos Vasileiadis" userId="c9f8ae926916d240" providerId="LiveId" clId="{D8BAB107-D05C-4E49-B381-84CB5DDFEA64}" dt="2023-10-16T18:50:53.898" v="248" actId="207"/>
          <ac:spMkLst>
            <pc:docMk/>
            <pc:sldMk cId="2114705710" sldId="258"/>
            <ac:spMk id="7" creationId="{4E2A13FD-C084-B8B3-45E1-5E81BB9ED050}"/>
          </ac:spMkLst>
        </pc:spChg>
        <pc:picChg chg="mod">
          <ac:chgData name="Charalampos Vasileiadis" userId="c9f8ae926916d240" providerId="LiveId" clId="{D8BAB107-D05C-4E49-B381-84CB5DDFEA64}" dt="2023-10-16T18:56:15.881" v="264" actId="1076"/>
          <ac:picMkLst>
            <pc:docMk/>
            <pc:sldMk cId="2114705710" sldId="258"/>
            <ac:picMk id="3" creationId="{5168C129-892B-9E83-19F2-25307D03FA2A}"/>
          </ac:picMkLst>
        </pc:picChg>
      </pc:sldChg>
      <pc:sldChg chg="modSp add mod">
        <pc:chgData name="Charalampos Vasileiadis" userId="c9f8ae926916d240" providerId="LiveId" clId="{D8BAB107-D05C-4E49-B381-84CB5DDFEA64}" dt="2023-10-16T19:23:22.950" v="3238" actId="20577"/>
        <pc:sldMkLst>
          <pc:docMk/>
          <pc:sldMk cId="2941989564" sldId="259"/>
        </pc:sldMkLst>
        <pc:spChg chg="mod">
          <ac:chgData name="Charalampos Vasileiadis" userId="c9f8ae926916d240" providerId="LiveId" clId="{D8BAB107-D05C-4E49-B381-84CB5DDFEA64}" dt="2023-10-16T19:12:43.841" v="1870" actId="20577"/>
          <ac:spMkLst>
            <pc:docMk/>
            <pc:sldMk cId="2941989564" sldId="259"/>
            <ac:spMk id="2" creationId="{B4B61286-AE65-32C4-FA15-9DD335C5E648}"/>
          </ac:spMkLst>
        </pc:spChg>
        <pc:spChg chg="mod">
          <ac:chgData name="Charalampos Vasileiadis" userId="c9f8ae926916d240" providerId="LiveId" clId="{D8BAB107-D05C-4E49-B381-84CB5DDFEA64}" dt="2023-10-16T19:23:22.950" v="3238" actId="20577"/>
          <ac:spMkLst>
            <pc:docMk/>
            <pc:sldMk cId="2941989564" sldId="259"/>
            <ac:spMk id="5" creationId="{EE2E4A7A-AA23-5D06-C68C-BE22C84E097E}"/>
          </ac:spMkLst>
        </pc:spChg>
      </pc:sldChg>
      <pc:sldChg chg="modSp add mod">
        <pc:chgData name="Charalampos Vasileiadis" userId="c9f8ae926916d240" providerId="LiveId" clId="{D8BAB107-D05C-4E49-B381-84CB5DDFEA64}" dt="2023-10-16T19:43:43.529" v="5425" actId="20577"/>
        <pc:sldMkLst>
          <pc:docMk/>
          <pc:sldMk cId="4075834526" sldId="260"/>
        </pc:sldMkLst>
        <pc:spChg chg="mod">
          <ac:chgData name="Charalampos Vasileiadis" userId="c9f8ae926916d240" providerId="LiveId" clId="{D8BAB107-D05C-4E49-B381-84CB5DDFEA64}" dt="2023-10-16T19:28:15.151" v="3289" actId="1076"/>
          <ac:spMkLst>
            <pc:docMk/>
            <pc:sldMk cId="4075834526" sldId="260"/>
            <ac:spMk id="2" creationId="{B4B61286-AE65-32C4-FA15-9DD335C5E648}"/>
          </ac:spMkLst>
        </pc:spChg>
        <pc:spChg chg="mod">
          <ac:chgData name="Charalampos Vasileiadis" userId="c9f8ae926916d240" providerId="LiveId" clId="{D8BAB107-D05C-4E49-B381-84CB5DDFEA64}" dt="2023-10-16T19:27:52.090" v="3266" actId="207"/>
          <ac:spMkLst>
            <pc:docMk/>
            <pc:sldMk cId="4075834526" sldId="260"/>
            <ac:spMk id="4" creationId="{D2CA64E3-848D-30E0-B8AB-9D67220FAB8A}"/>
          </ac:spMkLst>
        </pc:spChg>
        <pc:spChg chg="mod">
          <ac:chgData name="Charalampos Vasileiadis" userId="c9f8ae926916d240" providerId="LiveId" clId="{D8BAB107-D05C-4E49-B381-84CB5DDFEA64}" dt="2023-10-16T19:43:43.529" v="5425" actId="20577"/>
          <ac:spMkLst>
            <pc:docMk/>
            <pc:sldMk cId="4075834526" sldId="260"/>
            <ac:spMk id="5" creationId="{EE2E4A7A-AA23-5D06-C68C-BE22C84E097E}"/>
          </ac:spMkLst>
        </pc:spChg>
        <pc:spChg chg="mod">
          <ac:chgData name="Charalampos Vasileiadis" userId="c9f8ae926916d240" providerId="LiveId" clId="{D8BAB107-D05C-4E49-B381-84CB5DDFEA64}" dt="2023-10-16T19:27:28.108" v="3263" actId="20577"/>
          <ac:spMkLst>
            <pc:docMk/>
            <pc:sldMk cId="4075834526" sldId="260"/>
            <ac:spMk id="7" creationId="{4E2A13FD-C084-B8B3-45E1-5E81BB9ED050}"/>
          </ac:spMkLst>
        </pc:spChg>
        <pc:picChg chg="mod">
          <ac:chgData name="Charalampos Vasileiadis" userId="c9f8ae926916d240" providerId="LiveId" clId="{D8BAB107-D05C-4E49-B381-84CB5DDFEA64}" dt="2023-10-16T19:27:36.776" v="3265" actId="1076"/>
          <ac:picMkLst>
            <pc:docMk/>
            <pc:sldMk cId="4075834526" sldId="260"/>
            <ac:picMk id="3" creationId="{5168C129-892B-9E83-19F2-25307D03FA2A}"/>
          </ac:picMkLst>
        </pc:picChg>
      </pc:sldChg>
      <pc:sldChg chg="modSp add mod">
        <pc:chgData name="Charalampos Vasileiadis" userId="c9f8ae926916d240" providerId="LiveId" clId="{D8BAB107-D05C-4E49-B381-84CB5DDFEA64}" dt="2023-10-16T19:50:28.213" v="6062" actId="20577"/>
        <pc:sldMkLst>
          <pc:docMk/>
          <pc:sldMk cId="4145105258" sldId="261"/>
        </pc:sldMkLst>
        <pc:spChg chg="mod">
          <ac:chgData name="Charalampos Vasileiadis" userId="c9f8ae926916d240" providerId="LiveId" clId="{D8BAB107-D05C-4E49-B381-84CB5DDFEA64}" dt="2023-10-16T19:50:28.213" v="6062" actId="20577"/>
          <ac:spMkLst>
            <pc:docMk/>
            <pc:sldMk cId="4145105258" sldId="261"/>
            <ac:spMk id="5" creationId="{EE2E4A7A-AA23-5D06-C68C-BE22C84E097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9F9856-58EC-1F05-001A-1E439B336E9A}"/>
              </a:ext>
            </a:extLst>
          </p:cNvPr>
          <p:cNvSpPr>
            <a:spLocks noGrp="1"/>
          </p:cNvSpPr>
          <p:nvPr>
            <p:ph type="ctrTitle"/>
          </p:nvPr>
        </p:nvSpPr>
        <p:spPr>
          <a:xfrm>
            <a:off x="857250" y="1621191"/>
            <a:ext cx="5143500" cy="3448756"/>
          </a:xfrm>
        </p:spPr>
        <p:txBody>
          <a:bodyPr anchor="b"/>
          <a:lstStyle>
            <a:lvl1pPr algn="ctr">
              <a:defRPr sz="3375"/>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1438135-AB15-FCDE-6E6E-7015241167F4}"/>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ACD8CDB-840D-6AE3-5C3E-A007026C9582}"/>
              </a:ext>
            </a:extLst>
          </p:cNvPr>
          <p:cNvSpPr>
            <a:spLocks noGrp="1"/>
          </p:cNvSpPr>
          <p:nvPr>
            <p:ph type="dt" sz="half" idx="10"/>
          </p:nvPr>
        </p:nvSpPr>
        <p:spPr/>
        <p:txBody>
          <a:bodyPr/>
          <a:lstStyle/>
          <a:p>
            <a:fld id="{AFC6C25C-5A4D-473C-8A6A-9F876BFB5B61}" type="datetimeFigureOut">
              <a:rPr lang="el-GR" smtClean="0"/>
              <a:t>26/10/2023</a:t>
            </a:fld>
            <a:endParaRPr lang="el-GR"/>
          </a:p>
        </p:txBody>
      </p:sp>
      <p:sp>
        <p:nvSpPr>
          <p:cNvPr id="5" name="Θέση υποσέλιδου 4">
            <a:extLst>
              <a:ext uri="{FF2B5EF4-FFF2-40B4-BE49-F238E27FC236}">
                <a16:creationId xmlns:a16="http://schemas.microsoft.com/office/drawing/2014/main" id="{CEC5300F-8F1C-A52D-245E-E34D43B36E5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108BD64-EB52-1919-E931-24DABD46AD59}"/>
              </a:ext>
            </a:extLst>
          </p:cNvPr>
          <p:cNvSpPr>
            <a:spLocks noGrp="1"/>
          </p:cNvSpPr>
          <p:nvPr>
            <p:ph type="sldNum" sz="quarter" idx="12"/>
          </p:nvPr>
        </p:nvSpPr>
        <p:spPr/>
        <p:txBody>
          <a:bodyPr/>
          <a:lstStyle/>
          <a:p>
            <a:fld id="{8DC4FB56-7813-46E0-AE43-EA96D178BBB0}" type="slidenum">
              <a:rPr lang="el-GR" smtClean="0"/>
              <a:t>‹#›</a:t>
            </a:fld>
            <a:endParaRPr lang="el-GR"/>
          </a:p>
        </p:txBody>
      </p:sp>
    </p:spTree>
    <p:extLst>
      <p:ext uri="{BB962C8B-B14F-4D97-AF65-F5344CB8AC3E}">
        <p14:creationId xmlns:p14="http://schemas.microsoft.com/office/powerpoint/2010/main" val="2217086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755369-2329-3A01-7BFA-201D055AC6D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D4B3393-64F8-6E85-8A95-22CF02D97D8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B5DA6A4-D1C8-2A02-F63E-0CCE32130745}"/>
              </a:ext>
            </a:extLst>
          </p:cNvPr>
          <p:cNvSpPr>
            <a:spLocks noGrp="1"/>
          </p:cNvSpPr>
          <p:nvPr>
            <p:ph type="dt" sz="half" idx="10"/>
          </p:nvPr>
        </p:nvSpPr>
        <p:spPr/>
        <p:txBody>
          <a:bodyPr/>
          <a:lstStyle/>
          <a:p>
            <a:fld id="{AFC6C25C-5A4D-473C-8A6A-9F876BFB5B61}" type="datetimeFigureOut">
              <a:rPr lang="el-GR" smtClean="0"/>
              <a:t>26/10/2023</a:t>
            </a:fld>
            <a:endParaRPr lang="el-GR"/>
          </a:p>
        </p:txBody>
      </p:sp>
      <p:sp>
        <p:nvSpPr>
          <p:cNvPr id="5" name="Θέση υποσέλιδου 4">
            <a:extLst>
              <a:ext uri="{FF2B5EF4-FFF2-40B4-BE49-F238E27FC236}">
                <a16:creationId xmlns:a16="http://schemas.microsoft.com/office/drawing/2014/main" id="{C4B62B4B-910D-6042-F87D-B39539AB4B9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9A0AF61-03E9-CAB1-9CD3-6EEF65019662}"/>
              </a:ext>
            </a:extLst>
          </p:cNvPr>
          <p:cNvSpPr>
            <a:spLocks noGrp="1"/>
          </p:cNvSpPr>
          <p:nvPr>
            <p:ph type="sldNum" sz="quarter" idx="12"/>
          </p:nvPr>
        </p:nvSpPr>
        <p:spPr/>
        <p:txBody>
          <a:bodyPr/>
          <a:lstStyle/>
          <a:p>
            <a:fld id="{8DC4FB56-7813-46E0-AE43-EA96D178BBB0}" type="slidenum">
              <a:rPr lang="el-GR" smtClean="0"/>
              <a:t>‹#›</a:t>
            </a:fld>
            <a:endParaRPr lang="el-GR"/>
          </a:p>
        </p:txBody>
      </p:sp>
    </p:spTree>
    <p:extLst>
      <p:ext uri="{BB962C8B-B14F-4D97-AF65-F5344CB8AC3E}">
        <p14:creationId xmlns:p14="http://schemas.microsoft.com/office/powerpoint/2010/main" val="3112979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F876655-60B0-C4E3-E09F-3D6926C1E8D7}"/>
              </a:ext>
            </a:extLst>
          </p:cNvPr>
          <p:cNvSpPr>
            <a:spLocks noGrp="1"/>
          </p:cNvSpPr>
          <p:nvPr>
            <p:ph type="title" orient="vert"/>
          </p:nvPr>
        </p:nvSpPr>
        <p:spPr>
          <a:xfrm>
            <a:off x="4907756" y="527403"/>
            <a:ext cx="1478756" cy="8394877"/>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5A42122-2AED-F69C-8D79-EF255EC37E24}"/>
              </a:ext>
            </a:extLst>
          </p:cNvPr>
          <p:cNvSpPr>
            <a:spLocks noGrp="1"/>
          </p:cNvSpPr>
          <p:nvPr>
            <p:ph type="body" orient="vert" idx="1"/>
          </p:nvPr>
        </p:nvSpPr>
        <p:spPr>
          <a:xfrm>
            <a:off x="471487" y="527403"/>
            <a:ext cx="4350544" cy="839487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125FBEC-2418-68A7-162C-A5FB4C7889CF}"/>
              </a:ext>
            </a:extLst>
          </p:cNvPr>
          <p:cNvSpPr>
            <a:spLocks noGrp="1"/>
          </p:cNvSpPr>
          <p:nvPr>
            <p:ph type="dt" sz="half" idx="10"/>
          </p:nvPr>
        </p:nvSpPr>
        <p:spPr/>
        <p:txBody>
          <a:bodyPr/>
          <a:lstStyle/>
          <a:p>
            <a:fld id="{AFC6C25C-5A4D-473C-8A6A-9F876BFB5B61}" type="datetimeFigureOut">
              <a:rPr lang="el-GR" smtClean="0"/>
              <a:t>26/10/2023</a:t>
            </a:fld>
            <a:endParaRPr lang="el-GR"/>
          </a:p>
        </p:txBody>
      </p:sp>
      <p:sp>
        <p:nvSpPr>
          <p:cNvPr id="5" name="Θέση υποσέλιδου 4">
            <a:extLst>
              <a:ext uri="{FF2B5EF4-FFF2-40B4-BE49-F238E27FC236}">
                <a16:creationId xmlns:a16="http://schemas.microsoft.com/office/drawing/2014/main" id="{431FE771-624C-EAC0-10A6-F732EA607E1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9CECBD-AE8E-50D6-CDFB-C7E47C988F15}"/>
              </a:ext>
            </a:extLst>
          </p:cNvPr>
          <p:cNvSpPr>
            <a:spLocks noGrp="1"/>
          </p:cNvSpPr>
          <p:nvPr>
            <p:ph type="sldNum" sz="quarter" idx="12"/>
          </p:nvPr>
        </p:nvSpPr>
        <p:spPr/>
        <p:txBody>
          <a:bodyPr/>
          <a:lstStyle/>
          <a:p>
            <a:fld id="{8DC4FB56-7813-46E0-AE43-EA96D178BBB0}" type="slidenum">
              <a:rPr lang="el-GR" smtClean="0"/>
              <a:t>‹#›</a:t>
            </a:fld>
            <a:endParaRPr lang="el-GR"/>
          </a:p>
        </p:txBody>
      </p:sp>
    </p:spTree>
    <p:extLst>
      <p:ext uri="{BB962C8B-B14F-4D97-AF65-F5344CB8AC3E}">
        <p14:creationId xmlns:p14="http://schemas.microsoft.com/office/powerpoint/2010/main" val="363906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51CE0A-AB29-9917-BA00-24205617B9F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8FB64BD-2984-72FF-5550-A899D2DFDA7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0BFFFD0-14C8-2D8F-69A4-84D00B397879}"/>
              </a:ext>
            </a:extLst>
          </p:cNvPr>
          <p:cNvSpPr>
            <a:spLocks noGrp="1"/>
          </p:cNvSpPr>
          <p:nvPr>
            <p:ph type="dt" sz="half" idx="10"/>
          </p:nvPr>
        </p:nvSpPr>
        <p:spPr/>
        <p:txBody>
          <a:bodyPr/>
          <a:lstStyle/>
          <a:p>
            <a:fld id="{AFC6C25C-5A4D-473C-8A6A-9F876BFB5B61}" type="datetimeFigureOut">
              <a:rPr lang="el-GR" smtClean="0"/>
              <a:t>26/10/2023</a:t>
            </a:fld>
            <a:endParaRPr lang="el-GR"/>
          </a:p>
        </p:txBody>
      </p:sp>
      <p:sp>
        <p:nvSpPr>
          <p:cNvPr id="5" name="Θέση υποσέλιδου 4">
            <a:extLst>
              <a:ext uri="{FF2B5EF4-FFF2-40B4-BE49-F238E27FC236}">
                <a16:creationId xmlns:a16="http://schemas.microsoft.com/office/drawing/2014/main" id="{D0E63885-1B5D-890C-C494-A9ABADCEFE7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DA1F97-669C-16D1-E415-AB9A876297CF}"/>
              </a:ext>
            </a:extLst>
          </p:cNvPr>
          <p:cNvSpPr>
            <a:spLocks noGrp="1"/>
          </p:cNvSpPr>
          <p:nvPr>
            <p:ph type="sldNum" sz="quarter" idx="12"/>
          </p:nvPr>
        </p:nvSpPr>
        <p:spPr/>
        <p:txBody>
          <a:bodyPr/>
          <a:lstStyle/>
          <a:p>
            <a:fld id="{8DC4FB56-7813-46E0-AE43-EA96D178BBB0}" type="slidenum">
              <a:rPr lang="el-GR" smtClean="0"/>
              <a:t>‹#›</a:t>
            </a:fld>
            <a:endParaRPr lang="el-GR"/>
          </a:p>
        </p:txBody>
      </p:sp>
    </p:spTree>
    <p:extLst>
      <p:ext uri="{BB962C8B-B14F-4D97-AF65-F5344CB8AC3E}">
        <p14:creationId xmlns:p14="http://schemas.microsoft.com/office/powerpoint/2010/main" val="316579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32BD8D-13EF-5649-5132-A7C370EB7E34}"/>
              </a:ext>
            </a:extLst>
          </p:cNvPr>
          <p:cNvSpPr>
            <a:spLocks noGrp="1"/>
          </p:cNvSpPr>
          <p:nvPr>
            <p:ph type="title"/>
          </p:nvPr>
        </p:nvSpPr>
        <p:spPr>
          <a:xfrm>
            <a:off x="467916" y="2469622"/>
            <a:ext cx="5915025" cy="4120620"/>
          </a:xfrm>
        </p:spPr>
        <p:txBody>
          <a:bodyPr anchor="b"/>
          <a:lstStyle>
            <a:lvl1pPr>
              <a:defRPr sz="3375"/>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1D53FCD-56E1-A76F-AFCE-8D2C3F4DA2A1}"/>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C779783-041D-1A35-ED35-37B6D29EF40A}"/>
              </a:ext>
            </a:extLst>
          </p:cNvPr>
          <p:cNvSpPr>
            <a:spLocks noGrp="1"/>
          </p:cNvSpPr>
          <p:nvPr>
            <p:ph type="dt" sz="half" idx="10"/>
          </p:nvPr>
        </p:nvSpPr>
        <p:spPr/>
        <p:txBody>
          <a:bodyPr/>
          <a:lstStyle/>
          <a:p>
            <a:fld id="{AFC6C25C-5A4D-473C-8A6A-9F876BFB5B61}" type="datetimeFigureOut">
              <a:rPr lang="el-GR" smtClean="0"/>
              <a:t>26/10/2023</a:t>
            </a:fld>
            <a:endParaRPr lang="el-GR"/>
          </a:p>
        </p:txBody>
      </p:sp>
      <p:sp>
        <p:nvSpPr>
          <p:cNvPr id="5" name="Θέση υποσέλιδου 4">
            <a:extLst>
              <a:ext uri="{FF2B5EF4-FFF2-40B4-BE49-F238E27FC236}">
                <a16:creationId xmlns:a16="http://schemas.microsoft.com/office/drawing/2014/main" id="{CAA4E142-9736-0BC0-9193-AA15CF5F95F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AB72D8D-6BA1-DF00-E3F1-CDB72905B6D5}"/>
              </a:ext>
            </a:extLst>
          </p:cNvPr>
          <p:cNvSpPr>
            <a:spLocks noGrp="1"/>
          </p:cNvSpPr>
          <p:nvPr>
            <p:ph type="sldNum" sz="quarter" idx="12"/>
          </p:nvPr>
        </p:nvSpPr>
        <p:spPr/>
        <p:txBody>
          <a:bodyPr/>
          <a:lstStyle/>
          <a:p>
            <a:fld id="{8DC4FB56-7813-46E0-AE43-EA96D178BBB0}" type="slidenum">
              <a:rPr lang="el-GR" smtClean="0"/>
              <a:t>‹#›</a:t>
            </a:fld>
            <a:endParaRPr lang="el-GR"/>
          </a:p>
        </p:txBody>
      </p:sp>
    </p:spTree>
    <p:extLst>
      <p:ext uri="{BB962C8B-B14F-4D97-AF65-F5344CB8AC3E}">
        <p14:creationId xmlns:p14="http://schemas.microsoft.com/office/powerpoint/2010/main" val="419256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859419-2D62-2779-8F84-A3225EA15AC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5C7AF11-3FBE-D2FB-0351-CE3081749B05}"/>
              </a:ext>
            </a:extLst>
          </p:cNvPr>
          <p:cNvSpPr>
            <a:spLocks noGrp="1"/>
          </p:cNvSpPr>
          <p:nvPr>
            <p:ph sz="half" idx="1"/>
          </p:nvPr>
        </p:nvSpPr>
        <p:spPr>
          <a:xfrm>
            <a:off x="471488" y="2637014"/>
            <a:ext cx="2914650" cy="628526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218E99E-DC7E-50A2-410D-CCACCF0BDEA0}"/>
              </a:ext>
            </a:extLst>
          </p:cNvPr>
          <p:cNvSpPr>
            <a:spLocks noGrp="1"/>
          </p:cNvSpPr>
          <p:nvPr>
            <p:ph sz="half" idx="2"/>
          </p:nvPr>
        </p:nvSpPr>
        <p:spPr>
          <a:xfrm>
            <a:off x="3471863" y="2637014"/>
            <a:ext cx="2914650" cy="628526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E1AF892-A0BE-B42A-9BF6-3530458E6A43}"/>
              </a:ext>
            </a:extLst>
          </p:cNvPr>
          <p:cNvSpPr>
            <a:spLocks noGrp="1"/>
          </p:cNvSpPr>
          <p:nvPr>
            <p:ph type="dt" sz="half" idx="10"/>
          </p:nvPr>
        </p:nvSpPr>
        <p:spPr/>
        <p:txBody>
          <a:bodyPr/>
          <a:lstStyle/>
          <a:p>
            <a:fld id="{AFC6C25C-5A4D-473C-8A6A-9F876BFB5B61}" type="datetimeFigureOut">
              <a:rPr lang="el-GR" smtClean="0"/>
              <a:t>26/10/2023</a:t>
            </a:fld>
            <a:endParaRPr lang="el-GR"/>
          </a:p>
        </p:txBody>
      </p:sp>
      <p:sp>
        <p:nvSpPr>
          <p:cNvPr id="6" name="Θέση υποσέλιδου 5">
            <a:extLst>
              <a:ext uri="{FF2B5EF4-FFF2-40B4-BE49-F238E27FC236}">
                <a16:creationId xmlns:a16="http://schemas.microsoft.com/office/drawing/2014/main" id="{DE43013E-C4C8-7064-6A9B-E37062162AC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2665A62-C205-0663-CA07-E8932887D5BC}"/>
              </a:ext>
            </a:extLst>
          </p:cNvPr>
          <p:cNvSpPr>
            <a:spLocks noGrp="1"/>
          </p:cNvSpPr>
          <p:nvPr>
            <p:ph type="sldNum" sz="quarter" idx="12"/>
          </p:nvPr>
        </p:nvSpPr>
        <p:spPr/>
        <p:txBody>
          <a:bodyPr/>
          <a:lstStyle/>
          <a:p>
            <a:fld id="{8DC4FB56-7813-46E0-AE43-EA96D178BBB0}" type="slidenum">
              <a:rPr lang="el-GR" smtClean="0"/>
              <a:t>‹#›</a:t>
            </a:fld>
            <a:endParaRPr lang="el-GR"/>
          </a:p>
        </p:txBody>
      </p:sp>
    </p:spTree>
    <p:extLst>
      <p:ext uri="{BB962C8B-B14F-4D97-AF65-F5344CB8AC3E}">
        <p14:creationId xmlns:p14="http://schemas.microsoft.com/office/powerpoint/2010/main" val="2755983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01F870-3E5E-CBEA-26B4-F29F78E0A299}"/>
              </a:ext>
            </a:extLst>
          </p:cNvPr>
          <p:cNvSpPr>
            <a:spLocks noGrp="1"/>
          </p:cNvSpPr>
          <p:nvPr>
            <p:ph type="title"/>
          </p:nvPr>
        </p:nvSpPr>
        <p:spPr>
          <a:xfrm>
            <a:off x="472381" y="527404"/>
            <a:ext cx="5915025" cy="1914702"/>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8E507F0-C5DA-194F-FC81-F98C68175608}"/>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9DC3129-8ADA-1B15-4A94-6D8CEAECF91E}"/>
              </a:ext>
            </a:extLst>
          </p:cNvPr>
          <p:cNvSpPr>
            <a:spLocks noGrp="1"/>
          </p:cNvSpPr>
          <p:nvPr>
            <p:ph sz="half" idx="2"/>
          </p:nvPr>
        </p:nvSpPr>
        <p:spPr>
          <a:xfrm>
            <a:off x="472381" y="3618442"/>
            <a:ext cx="2901255" cy="532218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56C8D08-F1F1-4EFA-75FF-05287BBF723B}"/>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11C79EE7-52F8-A954-7298-C4DF19CD166B}"/>
              </a:ext>
            </a:extLst>
          </p:cNvPr>
          <p:cNvSpPr>
            <a:spLocks noGrp="1"/>
          </p:cNvSpPr>
          <p:nvPr>
            <p:ph sz="quarter" idx="4"/>
          </p:nvPr>
        </p:nvSpPr>
        <p:spPr>
          <a:xfrm>
            <a:off x="3471863" y="3618442"/>
            <a:ext cx="2915543" cy="532218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C3C2759-A610-86B1-AC20-B12BF6D82020}"/>
              </a:ext>
            </a:extLst>
          </p:cNvPr>
          <p:cNvSpPr>
            <a:spLocks noGrp="1"/>
          </p:cNvSpPr>
          <p:nvPr>
            <p:ph type="dt" sz="half" idx="10"/>
          </p:nvPr>
        </p:nvSpPr>
        <p:spPr/>
        <p:txBody>
          <a:bodyPr/>
          <a:lstStyle/>
          <a:p>
            <a:fld id="{AFC6C25C-5A4D-473C-8A6A-9F876BFB5B61}" type="datetimeFigureOut">
              <a:rPr lang="el-GR" smtClean="0"/>
              <a:t>26/10/2023</a:t>
            </a:fld>
            <a:endParaRPr lang="el-GR"/>
          </a:p>
        </p:txBody>
      </p:sp>
      <p:sp>
        <p:nvSpPr>
          <p:cNvPr id="8" name="Θέση υποσέλιδου 7">
            <a:extLst>
              <a:ext uri="{FF2B5EF4-FFF2-40B4-BE49-F238E27FC236}">
                <a16:creationId xmlns:a16="http://schemas.microsoft.com/office/drawing/2014/main" id="{123C1134-9292-FA2E-EA83-A1FF1D98057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5375E78-EB0B-0876-7C71-CB8A82621F42}"/>
              </a:ext>
            </a:extLst>
          </p:cNvPr>
          <p:cNvSpPr>
            <a:spLocks noGrp="1"/>
          </p:cNvSpPr>
          <p:nvPr>
            <p:ph type="sldNum" sz="quarter" idx="12"/>
          </p:nvPr>
        </p:nvSpPr>
        <p:spPr/>
        <p:txBody>
          <a:bodyPr/>
          <a:lstStyle/>
          <a:p>
            <a:fld id="{8DC4FB56-7813-46E0-AE43-EA96D178BBB0}" type="slidenum">
              <a:rPr lang="el-GR" smtClean="0"/>
              <a:t>‹#›</a:t>
            </a:fld>
            <a:endParaRPr lang="el-GR"/>
          </a:p>
        </p:txBody>
      </p:sp>
    </p:spTree>
    <p:extLst>
      <p:ext uri="{BB962C8B-B14F-4D97-AF65-F5344CB8AC3E}">
        <p14:creationId xmlns:p14="http://schemas.microsoft.com/office/powerpoint/2010/main" val="3089226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467FB6-4700-6C72-1B29-C85EA2205DD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3B75702-91A5-9F0A-C515-3500B201042C}"/>
              </a:ext>
            </a:extLst>
          </p:cNvPr>
          <p:cNvSpPr>
            <a:spLocks noGrp="1"/>
          </p:cNvSpPr>
          <p:nvPr>
            <p:ph type="dt" sz="half" idx="10"/>
          </p:nvPr>
        </p:nvSpPr>
        <p:spPr/>
        <p:txBody>
          <a:bodyPr/>
          <a:lstStyle/>
          <a:p>
            <a:fld id="{AFC6C25C-5A4D-473C-8A6A-9F876BFB5B61}" type="datetimeFigureOut">
              <a:rPr lang="el-GR" smtClean="0"/>
              <a:t>26/10/2023</a:t>
            </a:fld>
            <a:endParaRPr lang="el-GR"/>
          </a:p>
        </p:txBody>
      </p:sp>
      <p:sp>
        <p:nvSpPr>
          <p:cNvPr id="4" name="Θέση υποσέλιδου 3">
            <a:extLst>
              <a:ext uri="{FF2B5EF4-FFF2-40B4-BE49-F238E27FC236}">
                <a16:creationId xmlns:a16="http://schemas.microsoft.com/office/drawing/2014/main" id="{3F2A3B55-7E23-CD0D-2409-C177208E40E9}"/>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397FA6D-74CD-5E4B-E054-416AC74F040A}"/>
              </a:ext>
            </a:extLst>
          </p:cNvPr>
          <p:cNvSpPr>
            <a:spLocks noGrp="1"/>
          </p:cNvSpPr>
          <p:nvPr>
            <p:ph type="sldNum" sz="quarter" idx="12"/>
          </p:nvPr>
        </p:nvSpPr>
        <p:spPr/>
        <p:txBody>
          <a:bodyPr/>
          <a:lstStyle/>
          <a:p>
            <a:fld id="{8DC4FB56-7813-46E0-AE43-EA96D178BBB0}" type="slidenum">
              <a:rPr lang="el-GR" smtClean="0"/>
              <a:t>‹#›</a:t>
            </a:fld>
            <a:endParaRPr lang="el-GR"/>
          </a:p>
        </p:txBody>
      </p:sp>
    </p:spTree>
    <p:extLst>
      <p:ext uri="{BB962C8B-B14F-4D97-AF65-F5344CB8AC3E}">
        <p14:creationId xmlns:p14="http://schemas.microsoft.com/office/powerpoint/2010/main" val="119645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F90C159-BA46-EE61-6EAF-0E80D6503FC8}"/>
              </a:ext>
            </a:extLst>
          </p:cNvPr>
          <p:cNvSpPr>
            <a:spLocks noGrp="1"/>
          </p:cNvSpPr>
          <p:nvPr>
            <p:ph type="dt" sz="half" idx="10"/>
          </p:nvPr>
        </p:nvSpPr>
        <p:spPr/>
        <p:txBody>
          <a:bodyPr/>
          <a:lstStyle/>
          <a:p>
            <a:fld id="{AFC6C25C-5A4D-473C-8A6A-9F876BFB5B61}" type="datetimeFigureOut">
              <a:rPr lang="el-GR" smtClean="0"/>
              <a:t>26/10/2023</a:t>
            </a:fld>
            <a:endParaRPr lang="el-GR"/>
          </a:p>
        </p:txBody>
      </p:sp>
      <p:sp>
        <p:nvSpPr>
          <p:cNvPr id="3" name="Θέση υποσέλιδου 2">
            <a:extLst>
              <a:ext uri="{FF2B5EF4-FFF2-40B4-BE49-F238E27FC236}">
                <a16:creationId xmlns:a16="http://schemas.microsoft.com/office/drawing/2014/main" id="{BA14D6A5-FCEC-0440-70EA-179547AC1F7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EB4FE34C-C679-DE98-C0F5-C08619E3E1F9}"/>
              </a:ext>
            </a:extLst>
          </p:cNvPr>
          <p:cNvSpPr>
            <a:spLocks noGrp="1"/>
          </p:cNvSpPr>
          <p:nvPr>
            <p:ph type="sldNum" sz="quarter" idx="12"/>
          </p:nvPr>
        </p:nvSpPr>
        <p:spPr/>
        <p:txBody>
          <a:bodyPr/>
          <a:lstStyle/>
          <a:p>
            <a:fld id="{8DC4FB56-7813-46E0-AE43-EA96D178BBB0}" type="slidenum">
              <a:rPr lang="el-GR" smtClean="0"/>
              <a:t>‹#›</a:t>
            </a:fld>
            <a:endParaRPr lang="el-GR"/>
          </a:p>
        </p:txBody>
      </p:sp>
    </p:spTree>
    <p:extLst>
      <p:ext uri="{BB962C8B-B14F-4D97-AF65-F5344CB8AC3E}">
        <p14:creationId xmlns:p14="http://schemas.microsoft.com/office/powerpoint/2010/main" val="2177821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5673C0-259B-BBD0-9760-6BFD0B9F4F48}"/>
              </a:ext>
            </a:extLst>
          </p:cNvPr>
          <p:cNvSpPr>
            <a:spLocks noGrp="1"/>
          </p:cNvSpPr>
          <p:nvPr>
            <p:ph type="title"/>
          </p:nvPr>
        </p:nvSpPr>
        <p:spPr>
          <a:xfrm>
            <a:off x="472381" y="660400"/>
            <a:ext cx="2211883" cy="2311400"/>
          </a:xfrm>
        </p:spPr>
        <p:txBody>
          <a:bodyPr anchor="b"/>
          <a:lstStyle>
            <a:lvl1pPr>
              <a:defRPr sz="18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78ADCD3-4C40-AD8B-D3C5-FABE515CC3C8}"/>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4B6FC8D-6851-307B-047D-FC9DE087AFDA}"/>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6A731AF-9DE0-4D98-64D1-5CAC30304C29}"/>
              </a:ext>
            </a:extLst>
          </p:cNvPr>
          <p:cNvSpPr>
            <a:spLocks noGrp="1"/>
          </p:cNvSpPr>
          <p:nvPr>
            <p:ph type="dt" sz="half" idx="10"/>
          </p:nvPr>
        </p:nvSpPr>
        <p:spPr/>
        <p:txBody>
          <a:bodyPr/>
          <a:lstStyle/>
          <a:p>
            <a:fld id="{AFC6C25C-5A4D-473C-8A6A-9F876BFB5B61}" type="datetimeFigureOut">
              <a:rPr lang="el-GR" smtClean="0"/>
              <a:t>26/10/2023</a:t>
            </a:fld>
            <a:endParaRPr lang="el-GR"/>
          </a:p>
        </p:txBody>
      </p:sp>
      <p:sp>
        <p:nvSpPr>
          <p:cNvPr id="6" name="Θέση υποσέλιδου 5">
            <a:extLst>
              <a:ext uri="{FF2B5EF4-FFF2-40B4-BE49-F238E27FC236}">
                <a16:creationId xmlns:a16="http://schemas.microsoft.com/office/drawing/2014/main" id="{E61BB834-B2BB-F188-940B-EBA26E61058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1ADC6C7-4129-BF66-88D8-A41DCEBE2B82}"/>
              </a:ext>
            </a:extLst>
          </p:cNvPr>
          <p:cNvSpPr>
            <a:spLocks noGrp="1"/>
          </p:cNvSpPr>
          <p:nvPr>
            <p:ph type="sldNum" sz="quarter" idx="12"/>
          </p:nvPr>
        </p:nvSpPr>
        <p:spPr/>
        <p:txBody>
          <a:bodyPr/>
          <a:lstStyle/>
          <a:p>
            <a:fld id="{8DC4FB56-7813-46E0-AE43-EA96D178BBB0}" type="slidenum">
              <a:rPr lang="el-GR" smtClean="0"/>
              <a:t>‹#›</a:t>
            </a:fld>
            <a:endParaRPr lang="el-GR"/>
          </a:p>
        </p:txBody>
      </p:sp>
    </p:spTree>
    <p:extLst>
      <p:ext uri="{BB962C8B-B14F-4D97-AF65-F5344CB8AC3E}">
        <p14:creationId xmlns:p14="http://schemas.microsoft.com/office/powerpoint/2010/main" val="792795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7DE9C7-CDBF-EBAF-3BD6-48AE9C9C77D7}"/>
              </a:ext>
            </a:extLst>
          </p:cNvPr>
          <p:cNvSpPr>
            <a:spLocks noGrp="1"/>
          </p:cNvSpPr>
          <p:nvPr>
            <p:ph type="title"/>
          </p:nvPr>
        </p:nvSpPr>
        <p:spPr>
          <a:xfrm>
            <a:off x="472381" y="660400"/>
            <a:ext cx="2211883" cy="2311400"/>
          </a:xfrm>
        </p:spPr>
        <p:txBody>
          <a:bodyPr anchor="b"/>
          <a:lstStyle>
            <a:lvl1pPr>
              <a:defRPr sz="18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1C357AE-B0F5-5443-076B-D8A612236422}"/>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l-GR"/>
          </a:p>
        </p:txBody>
      </p:sp>
      <p:sp>
        <p:nvSpPr>
          <p:cNvPr id="4" name="Θέση κειμένου 3">
            <a:extLst>
              <a:ext uri="{FF2B5EF4-FFF2-40B4-BE49-F238E27FC236}">
                <a16:creationId xmlns:a16="http://schemas.microsoft.com/office/drawing/2014/main" id="{9CE9A94E-974A-3B1B-3CC9-F1E018E6190C}"/>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62F5532-890F-430B-89F5-88673132341D}"/>
              </a:ext>
            </a:extLst>
          </p:cNvPr>
          <p:cNvSpPr>
            <a:spLocks noGrp="1"/>
          </p:cNvSpPr>
          <p:nvPr>
            <p:ph type="dt" sz="half" idx="10"/>
          </p:nvPr>
        </p:nvSpPr>
        <p:spPr/>
        <p:txBody>
          <a:bodyPr/>
          <a:lstStyle/>
          <a:p>
            <a:fld id="{AFC6C25C-5A4D-473C-8A6A-9F876BFB5B61}" type="datetimeFigureOut">
              <a:rPr lang="el-GR" smtClean="0"/>
              <a:t>26/10/2023</a:t>
            </a:fld>
            <a:endParaRPr lang="el-GR"/>
          </a:p>
        </p:txBody>
      </p:sp>
      <p:sp>
        <p:nvSpPr>
          <p:cNvPr id="6" name="Θέση υποσέλιδου 5">
            <a:extLst>
              <a:ext uri="{FF2B5EF4-FFF2-40B4-BE49-F238E27FC236}">
                <a16:creationId xmlns:a16="http://schemas.microsoft.com/office/drawing/2014/main" id="{53E5848A-1C16-3E48-51E9-351C2A7A497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55106D4-8FD7-549B-06F0-996A316B8336}"/>
              </a:ext>
            </a:extLst>
          </p:cNvPr>
          <p:cNvSpPr>
            <a:spLocks noGrp="1"/>
          </p:cNvSpPr>
          <p:nvPr>
            <p:ph type="sldNum" sz="quarter" idx="12"/>
          </p:nvPr>
        </p:nvSpPr>
        <p:spPr/>
        <p:txBody>
          <a:bodyPr/>
          <a:lstStyle/>
          <a:p>
            <a:fld id="{8DC4FB56-7813-46E0-AE43-EA96D178BBB0}" type="slidenum">
              <a:rPr lang="el-GR" smtClean="0"/>
              <a:t>‹#›</a:t>
            </a:fld>
            <a:endParaRPr lang="el-GR"/>
          </a:p>
        </p:txBody>
      </p:sp>
    </p:spTree>
    <p:extLst>
      <p:ext uri="{BB962C8B-B14F-4D97-AF65-F5344CB8AC3E}">
        <p14:creationId xmlns:p14="http://schemas.microsoft.com/office/powerpoint/2010/main" val="195916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C42A362-DF8C-5D6E-D52E-4B00996520C7}"/>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B7968C1-2573-F587-4D19-AC20DA2EB9B0}"/>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DB368BE-1E4B-C8AE-D821-5DDD321B9706}"/>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AFC6C25C-5A4D-473C-8A6A-9F876BFB5B61}" type="datetimeFigureOut">
              <a:rPr lang="el-GR" smtClean="0"/>
              <a:t>26/10/2023</a:t>
            </a:fld>
            <a:endParaRPr lang="el-GR"/>
          </a:p>
        </p:txBody>
      </p:sp>
      <p:sp>
        <p:nvSpPr>
          <p:cNvPr id="5" name="Θέση υποσέλιδου 4">
            <a:extLst>
              <a:ext uri="{FF2B5EF4-FFF2-40B4-BE49-F238E27FC236}">
                <a16:creationId xmlns:a16="http://schemas.microsoft.com/office/drawing/2014/main" id="{9751ACDC-EC16-6C95-2255-21E27DCDB528}"/>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EA84DB7-3809-8C2D-6950-B8D87FFABA55}"/>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8DC4FB56-7813-46E0-AE43-EA96D178BBB0}" type="slidenum">
              <a:rPr lang="el-GR" smtClean="0"/>
              <a:t>‹#›</a:t>
            </a:fld>
            <a:endParaRPr lang="el-GR"/>
          </a:p>
        </p:txBody>
      </p:sp>
    </p:spTree>
    <p:extLst>
      <p:ext uri="{BB962C8B-B14F-4D97-AF65-F5344CB8AC3E}">
        <p14:creationId xmlns:p14="http://schemas.microsoft.com/office/powerpoint/2010/main" val="42451695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l-GR"/>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hyperlink" Target="https://isotita.gr/esdif-2021-2025/" TargetMode="External"/><Relationship Id="rId3" Type="http://schemas.openxmlformats.org/officeDocument/2006/relationships/hyperlink" Target="https://www.certh.gr/dat/4F4B18DB/file.pdf" TargetMode="External"/><Relationship Id="rId7" Type="http://schemas.openxmlformats.org/officeDocument/2006/relationships/hyperlink" Target="https://www.taxheaven.gr/news/56734/ypodeigmata-politikhs-gia-thn-katapolemhsh-ths-bias-kai-ths-parenoxlhshs-oi-ypoxrewseis-twn-epixeirhsewn" TargetMode="External"/><Relationship Id="rId12" Type="http://schemas.openxmlformats.org/officeDocument/2006/relationships/hyperlink" Target="https://www.ihu.gr/wp-content/uploads/2023/03/%CE%A3%CE%A7%CE%95%CE%94%CE%99%CE%9F-%CE%94%CE%A1%CE%91%CE%A3%CE%97%CE%A3_%CE%95%CE%99%CE%A6_%CE%94%CE%99%CE%A0%CE%91%CE%95.pdf"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www.iamz.ciheam.org/wp-content/uploads/2022/05/Gender_Equality_Plan_CIHEAM_Zaragoza.compressed.pdf" TargetMode="External"/><Relationship Id="rId11" Type="http://schemas.openxmlformats.org/officeDocument/2006/relationships/hyperlink" Target="https://open.upatras.gr/wp-content/uploads/2022/05/%CE%A3%CE%94%CE%99%CE%A6-%CE%A0%CE%A0_v3.11.pdf" TargetMode="External"/><Relationship Id="rId5" Type="http://schemas.openxmlformats.org/officeDocument/2006/relationships/hyperlink" Target="https://eur-lex.europa.eu/legal-content/EL/TXT/?uri=CELEX%3A52020DC0152" TargetMode="External"/><Relationship Id="rId10" Type="http://schemas.openxmlformats.org/officeDocument/2006/relationships/hyperlink" Target="https://www.uoc.gr/files/items/8/8664/sdif_panepistimio_kritis_anartisi.pdf" TargetMode="External"/><Relationship Id="rId4" Type="http://schemas.openxmlformats.org/officeDocument/2006/relationships/hyperlink" Target="https://www.diesis.coop/wp-content/uploads/2022/03/Gender-Equality-Plan-FINAL-1.pdf" TargetMode="External"/><Relationship Id="rId9" Type="http://schemas.openxmlformats.org/officeDocument/2006/relationships/hyperlink" Target="https://isotita.gr/wp-content/uploads/2018/01/%CE%9F%CE%B4%CE%B7%CE%B3%CF%8C%CF%82-%CE%BC%CE%B7-%CF%83%CE%B5%CE%BE%CE%B9%CF%83%CF%84%CE%B9%CE%BA%CE%AE%CF%82-%CE%B3%CE%BB%CF%8E%CF%83%CF%83%CE%B1%CF%82.pdf"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0"/>
            <a:ext cx="6858000" cy="9906000"/>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404445" y="1529862"/>
            <a:ext cx="6207370" cy="7109639"/>
          </a:xfrm>
          <a:prstGeom prst="rect">
            <a:avLst/>
          </a:prstGeom>
          <a:noFill/>
        </p:spPr>
        <p:txBody>
          <a:bodyPr wrap="square" rtlCol="0">
            <a:spAutoFit/>
          </a:bodyPr>
          <a:lstStyle/>
          <a:p>
            <a:pPr algn="ctr"/>
            <a:r>
              <a:rPr lang="en-US" sz="5400" b="1" dirty="0">
                <a:solidFill>
                  <a:schemeClr val="accent5">
                    <a:lumMod val="75000"/>
                  </a:schemeClr>
                </a:solidFill>
                <a:latin typeface="Abadi" panose="020B0604020104020204" pitchFamily="34" charset="0"/>
              </a:rPr>
              <a:t>GENDER</a:t>
            </a:r>
          </a:p>
          <a:p>
            <a:pPr algn="ctr"/>
            <a:r>
              <a:rPr lang="en-US" sz="5400" b="1" dirty="0">
                <a:solidFill>
                  <a:schemeClr val="accent5">
                    <a:lumMod val="75000"/>
                  </a:schemeClr>
                </a:solidFill>
                <a:latin typeface="Abadi" panose="020B0604020104020204" pitchFamily="34" charset="0"/>
              </a:rPr>
              <a:t>EQUALITY </a:t>
            </a:r>
          </a:p>
          <a:p>
            <a:pPr algn="ctr"/>
            <a:r>
              <a:rPr lang="en-US" sz="5400" b="1" dirty="0">
                <a:solidFill>
                  <a:schemeClr val="accent5">
                    <a:lumMod val="75000"/>
                  </a:schemeClr>
                </a:solidFill>
                <a:latin typeface="Abadi" panose="020B0604020104020204" pitchFamily="34" charset="0"/>
              </a:rPr>
              <a:t>PLAN</a:t>
            </a:r>
          </a:p>
          <a:p>
            <a:pPr algn="ctr"/>
            <a:r>
              <a:rPr lang="en-US" sz="1600" b="1" dirty="0">
                <a:solidFill>
                  <a:schemeClr val="accent5">
                    <a:lumMod val="75000"/>
                  </a:schemeClr>
                </a:solidFill>
                <a:latin typeface="Abadi" panose="020B0604020104020204" pitchFamily="34" charset="0"/>
              </a:rPr>
              <a:t>2024-2027</a:t>
            </a: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endParaRPr lang="en-US" sz="1600" b="1" dirty="0">
              <a:solidFill>
                <a:schemeClr val="accent5">
                  <a:lumMod val="75000"/>
                </a:schemeClr>
              </a:solidFill>
              <a:latin typeface="Abadi" panose="020B0604020104020204" pitchFamily="34" charset="0"/>
            </a:endParaRPr>
          </a:p>
          <a:p>
            <a:pPr algn="ctr"/>
            <a:r>
              <a:rPr lang="en-US" sz="1800" b="1" kern="100" dirty="0" err="1">
                <a:solidFill>
                  <a:schemeClr val="accent5">
                    <a:lumMod val="75000"/>
                  </a:schemeClr>
                </a:solidFill>
                <a:effectLst/>
                <a:latin typeface="Calibri" panose="020F0502020204030204" pitchFamily="34" charset="0"/>
                <a:ea typeface="Calibri" panose="020F0502020204030204" pitchFamily="34" charset="0"/>
                <a:cs typeface="Calibri" panose="020F0502020204030204" pitchFamily="34" charset="0"/>
              </a:rPr>
              <a:t>EduQuest</a:t>
            </a:r>
            <a:r>
              <a:rPr lang="en-US" sz="1800" b="1" kern="100" dirty="0">
                <a:solidFill>
                  <a:schemeClr val="accent5">
                    <a:lumMod val="75000"/>
                  </a:schemeClr>
                </a:solidFill>
                <a:effectLst/>
                <a:latin typeface="Calibri" panose="020F0502020204030204" pitchFamily="34" charset="0"/>
                <a:ea typeface="Calibri" panose="020F0502020204030204" pitchFamily="34" charset="0"/>
                <a:cs typeface="Calibri" panose="020F0502020204030204" pitchFamily="34" charset="0"/>
              </a:rPr>
              <a:t> – </a:t>
            </a:r>
            <a:r>
              <a:rPr lang="en-US" sz="1800" kern="100" dirty="0">
                <a:solidFill>
                  <a:schemeClr val="accent5">
                    <a:lumMod val="75000"/>
                  </a:schemeClr>
                </a:solidFill>
                <a:effectLst/>
                <a:latin typeface="Calibri" panose="020F0502020204030204" pitchFamily="34" charset="0"/>
                <a:ea typeface="Calibri" panose="020F0502020204030204" pitchFamily="34" charset="0"/>
                <a:cs typeface="Calibri" panose="020F0502020204030204" pitchFamily="34" charset="0"/>
              </a:rPr>
              <a:t>Civil Not for Profit Organization</a:t>
            </a:r>
          </a:p>
          <a:p>
            <a:pPr algn="ctr"/>
            <a:endParaRPr lang="en-US" sz="1800" kern="100" dirty="0">
              <a:solidFill>
                <a:schemeClr val="accent5">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p>
            <a:pPr algn="ctr"/>
            <a:endParaRPr lang="el-GR" sz="1800" kern="100"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l-GR" sz="1600" b="1" dirty="0">
              <a:solidFill>
                <a:schemeClr val="bg1"/>
              </a:solidFill>
            </a:endParaRPr>
          </a:p>
        </p:txBody>
      </p:sp>
      <p:pic>
        <p:nvPicPr>
          <p:cNvPr id="1026" name="Picture 2">
            <a:extLst>
              <a:ext uri="{FF2B5EF4-FFF2-40B4-BE49-F238E27FC236}">
                <a16:creationId xmlns:a16="http://schemas.microsoft.com/office/drawing/2014/main" id="{9C41C2B7-6D0A-12C1-84C3-CDA574A63E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0787" y="8478150"/>
            <a:ext cx="1876425" cy="58102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79D5581D-4DA6-9C52-169B-A85F9FE1BB88}"/>
              </a:ext>
            </a:extLst>
          </p:cNvPr>
          <p:cNvSpPr/>
          <p:nvPr/>
        </p:nvSpPr>
        <p:spPr>
          <a:xfrm>
            <a:off x="246185" y="281354"/>
            <a:ext cx="6365630" cy="9390184"/>
          </a:xfrm>
          <a:prstGeom prst="rect">
            <a:avLst/>
          </a:prstGeom>
          <a:noFill/>
          <a:ln>
            <a:solidFill>
              <a:schemeClr val="tx1"/>
            </a:solidFill>
            <a:extLst>
              <a:ext uri="{C807C97D-BFC1-408E-A445-0C87EB9F89A2}">
                <ask:lineSketchStyleProps xmlns:ask="http://schemas.microsoft.com/office/drawing/2018/sketchyshapes" sd="293707195">
                  <a:custGeom>
                    <a:avLst/>
                    <a:gdLst>
                      <a:gd name="connsiteX0" fmla="*/ 0 w 6365630"/>
                      <a:gd name="connsiteY0" fmla="*/ 0 h 9390184"/>
                      <a:gd name="connsiteX1" fmla="*/ 509250 w 6365630"/>
                      <a:gd name="connsiteY1" fmla="*/ 0 h 9390184"/>
                      <a:gd name="connsiteX2" fmla="*/ 1082157 w 6365630"/>
                      <a:gd name="connsiteY2" fmla="*/ 0 h 9390184"/>
                      <a:gd name="connsiteX3" fmla="*/ 1718720 w 6365630"/>
                      <a:gd name="connsiteY3" fmla="*/ 0 h 9390184"/>
                      <a:gd name="connsiteX4" fmla="*/ 2227971 w 6365630"/>
                      <a:gd name="connsiteY4" fmla="*/ 0 h 9390184"/>
                      <a:gd name="connsiteX5" fmla="*/ 2673565 w 6365630"/>
                      <a:gd name="connsiteY5" fmla="*/ 0 h 9390184"/>
                      <a:gd name="connsiteX6" fmla="*/ 3373784 w 6365630"/>
                      <a:gd name="connsiteY6" fmla="*/ 0 h 9390184"/>
                      <a:gd name="connsiteX7" fmla="*/ 3946691 w 6365630"/>
                      <a:gd name="connsiteY7" fmla="*/ 0 h 9390184"/>
                      <a:gd name="connsiteX8" fmla="*/ 4710566 w 6365630"/>
                      <a:gd name="connsiteY8" fmla="*/ 0 h 9390184"/>
                      <a:gd name="connsiteX9" fmla="*/ 5156160 w 6365630"/>
                      <a:gd name="connsiteY9" fmla="*/ 0 h 9390184"/>
                      <a:gd name="connsiteX10" fmla="*/ 5665411 w 6365630"/>
                      <a:gd name="connsiteY10" fmla="*/ 0 h 9390184"/>
                      <a:gd name="connsiteX11" fmla="*/ 6365630 w 6365630"/>
                      <a:gd name="connsiteY11" fmla="*/ 0 h 9390184"/>
                      <a:gd name="connsiteX12" fmla="*/ 6365630 w 6365630"/>
                      <a:gd name="connsiteY12" fmla="*/ 576826 h 9390184"/>
                      <a:gd name="connsiteX13" fmla="*/ 6365630 w 6365630"/>
                      <a:gd name="connsiteY13" fmla="*/ 1059749 h 9390184"/>
                      <a:gd name="connsiteX14" fmla="*/ 6365630 w 6365630"/>
                      <a:gd name="connsiteY14" fmla="*/ 1730477 h 9390184"/>
                      <a:gd name="connsiteX15" fmla="*/ 6365630 w 6365630"/>
                      <a:gd name="connsiteY15" fmla="*/ 2589008 h 9390184"/>
                      <a:gd name="connsiteX16" fmla="*/ 6365630 w 6365630"/>
                      <a:gd name="connsiteY16" fmla="*/ 3071932 h 9390184"/>
                      <a:gd name="connsiteX17" fmla="*/ 6365630 w 6365630"/>
                      <a:gd name="connsiteY17" fmla="*/ 3930463 h 9390184"/>
                      <a:gd name="connsiteX18" fmla="*/ 6365630 w 6365630"/>
                      <a:gd name="connsiteY18" fmla="*/ 4601190 h 9390184"/>
                      <a:gd name="connsiteX19" fmla="*/ 6365630 w 6365630"/>
                      <a:gd name="connsiteY19" fmla="*/ 5271918 h 9390184"/>
                      <a:gd name="connsiteX20" fmla="*/ 6365630 w 6365630"/>
                      <a:gd name="connsiteY20" fmla="*/ 6130449 h 9390184"/>
                      <a:gd name="connsiteX21" fmla="*/ 6365630 w 6365630"/>
                      <a:gd name="connsiteY21" fmla="*/ 6519471 h 9390184"/>
                      <a:gd name="connsiteX22" fmla="*/ 6365630 w 6365630"/>
                      <a:gd name="connsiteY22" fmla="*/ 7002394 h 9390184"/>
                      <a:gd name="connsiteX23" fmla="*/ 6365630 w 6365630"/>
                      <a:gd name="connsiteY23" fmla="*/ 7673122 h 9390184"/>
                      <a:gd name="connsiteX24" fmla="*/ 6365630 w 6365630"/>
                      <a:gd name="connsiteY24" fmla="*/ 8343849 h 9390184"/>
                      <a:gd name="connsiteX25" fmla="*/ 6365630 w 6365630"/>
                      <a:gd name="connsiteY25" fmla="*/ 9390184 h 9390184"/>
                      <a:gd name="connsiteX26" fmla="*/ 5665411 w 6365630"/>
                      <a:gd name="connsiteY26" fmla="*/ 9390184 h 9390184"/>
                      <a:gd name="connsiteX27" fmla="*/ 5092504 w 6365630"/>
                      <a:gd name="connsiteY27" fmla="*/ 9390184 h 9390184"/>
                      <a:gd name="connsiteX28" fmla="*/ 4646910 w 6365630"/>
                      <a:gd name="connsiteY28" fmla="*/ 9390184 h 9390184"/>
                      <a:gd name="connsiteX29" fmla="*/ 4201316 w 6365630"/>
                      <a:gd name="connsiteY29" fmla="*/ 9390184 h 9390184"/>
                      <a:gd name="connsiteX30" fmla="*/ 3692065 w 6365630"/>
                      <a:gd name="connsiteY30" fmla="*/ 9390184 h 9390184"/>
                      <a:gd name="connsiteX31" fmla="*/ 3182815 w 6365630"/>
                      <a:gd name="connsiteY31" fmla="*/ 9390184 h 9390184"/>
                      <a:gd name="connsiteX32" fmla="*/ 2737221 w 6365630"/>
                      <a:gd name="connsiteY32" fmla="*/ 9390184 h 9390184"/>
                      <a:gd name="connsiteX33" fmla="*/ 1973345 w 6365630"/>
                      <a:gd name="connsiteY33" fmla="*/ 9390184 h 9390184"/>
                      <a:gd name="connsiteX34" fmla="*/ 1336782 w 6365630"/>
                      <a:gd name="connsiteY34" fmla="*/ 9390184 h 9390184"/>
                      <a:gd name="connsiteX35" fmla="*/ 891188 w 6365630"/>
                      <a:gd name="connsiteY35" fmla="*/ 9390184 h 9390184"/>
                      <a:gd name="connsiteX36" fmla="*/ 0 w 6365630"/>
                      <a:gd name="connsiteY36" fmla="*/ 9390184 h 9390184"/>
                      <a:gd name="connsiteX37" fmla="*/ 0 w 6365630"/>
                      <a:gd name="connsiteY37" fmla="*/ 8625555 h 9390184"/>
                      <a:gd name="connsiteX38" fmla="*/ 0 w 6365630"/>
                      <a:gd name="connsiteY38" fmla="*/ 7767024 h 9390184"/>
                      <a:gd name="connsiteX39" fmla="*/ 0 w 6365630"/>
                      <a:gd name="connsiteY39" fmla="*/ 7378002 h 9390184"/>
                      <a:gd name="connsiteX40" fmla="*/ 0 w 6365630"/>
                      <a:gd name="connsiteY40" fmla="*/ 6519471 h 9390184"/>
                      <a:gd name="connsiteX41" fmla="*/ 0 w 6365630"/>
                      <a:gd name="connsiteY41" fmla="*/ 5848743 h 9390184"/>
                      <a:gd name="connsiteX42" fmla="*/ 0 w 6365630"/>
                      <a:gd name="connsiteY42" fmla="*/ 5084114 h 9390184"/>
                      <a:gd name="connsiteX43" fmla="*/ 0 w 6365630"/>
                      <a:gd name="connsiteY43" fmla="*/ 4319485 h 9390184"/>
                      <a:gd name="connsiteX44" fmla="*/ 0 w 6365630"/>
                      <a:gd name="connsiteY44" fmla="*/ 3460954 h 9390184"/>
                      <a:gd name="connsiteX45" fmla="*/ 0 w 6365630"/>
                      <a:gd name="connsiteY45" fmla="*/ 2978030 h 9390184"/>
                      <a:gd name="connsiteX46" fmla="*/ 0 w 6365630"/>
                      <a:gd name="connsiteY46" fmla="*/ 2119499 h 9390184"/>
                      <a:gd name="connsiteX47" fmla="*/ 0 w 6365630"/>
                      <a:gd name="connsiteY47" fmla="*/ 1730477 h 9390184"/>
                      <a:gd name="connsiteX48" fmla="*/ 0 w 6365630"/>
                      <a:gd name="connsiteY48" fmla="*/ 1341455 h 9390184"/>
                      <a:gd name="connsiteX49" fmla="*/ 0 w 6365630"/>
                      <a:gd name="connsiteY49" fmla="*/ 952433 h 9390184"/>
                      <a:gd name="connsiteX50" fmla="*/ 0 w 6365630"/>
                      <a:gd name="connsiteY50" fmla="*/ 0 h 9390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6365630" h="9390184" extrusionOk="0">
                        <a:moveTo>
                          <a:pt x="0" y="0"/>
                        </a:moveTo>
                        <a:cubicBezTo>
                          <a:pt x="133494" y="20401"/>
                          <a:pt x="379270" y="4165"/>
                          <a:pt x="509250" y="0"/>
                        </a:cubicBezTo>
                        <a:cubicBezTo>
                          <a:pt x="639230" y="-4165"/>
                          <a:pt x="906344" y="3580"/>
                          <a:pt x="1082157" y="0"/>
                        </a:cubicBezTo>
                        <a:cubicBezTo>
                          <a:pt x="1257970" y="-3580"/>
                          <a:pt x="1566403" y="-17572"/>
                          <a:pt x="1718720" y="0"/>
                        </a:cubicBezTo>
                        <a:cubicBezTo>
                          <a:pt x="1871037" y="17572"/>
                          <a:pt x="2028331" y="-17442"/>
                          <a:pt x="2227971" y="0"/>
                        </a:cubicBezTo>
                        <a:cubicBezTo>
                          <a:pt x="2427611" y="17442"/>
                          <a:pt x="2474616" y="949"/>
                          <a:pt x="2673565" y="0"/>
                        </a:cubicBezTo>
                        <a:cubicBezTo>
                          <a:pt x="2872514" y="-949"/>
                          <a:pt x="3131644" y="-29574"/>
                          <a:pt x="3373784" y="0"/>
                        </a:cubicBezTo>
                        <a:cubicBezTo>
                          <a:pt x="3615924" y="29574"/>
                          <a:pt x="3755423" y="25896"/>
                          <a:pt x="3946691" y="0"/>
                        </a:cubicBezTo>
                        <a:cubicBezTo>
                          <a:pt x="4137959" y="-25896"/>
                          <a:pt x="4515765" y="-5180"/>
                          <a:pt x="4710566" y="0"/>
                        </a:cubicBezTo>
                        <a:cubicBezTo>
                          <a:pt x="4905368" y="5180"/>
                          <a:pt x="5016512" y="3420"/>
                          <a:pt x="5156160" y="0"/>
                        </a:cubicBezTo>
                        <a:cubicBezTo>
                          <a:pt x="5295808" y="-3420"/>
                          <a:pt x="5467892" y="5473"/>
                          <a:pt x="5665411" y="0"/>
                        </a:cubicBezTo>
                        <a:cubicBezTo>
                          <a:pt x="5862930" y="-5473"/>
                          <a:pt x="6068544" y="14131"/>
                          <a:pt x="6365630" y="0"/>
                        </a:cubicBezTo>
                        <a:cubicBezTo>
                          <a:pt x="6356277" y="194746"/>
                          <a:pt x="6338397" y="381260"/>
                          <a:pt x="6365630" y="576826"/>
                        </a:cubicBezTo>
                        <a:cubicBezTo>
                          <a:pt x="6392863" y="772392"/>
                          <a:pt x="6383785" y="931575"/>
                          <a:pt x="6365630" y="1059749"/>
                        </a:cubicBezTo>
                        <a:cubicBezTo>
                          <a:pt x="6347475" y="1187923"/>
                          <a:pt x="6374046" y="1495585"/>
                          <a:pt x="6365630" y="1730477"/>
                        </a:cubicBezTo>
                        <a:cubicBezTo>
                          <a:pt x="6357214" y="1965369"/>
                          <a:pt x="6351201" y="2313502"/>
                          <a:pt x="6365630" y="2589008"/>
                        </a:cubicBezTo>
                        <a:cubicBezTo>
                          <a:pt x="6380059" y="2864514"/>
                          <a:pt x="6348218" y="2928109"/>
                          <a:pt x="6365630" y="3071932"/>
                        </a:cubicBezTo>
                        <a:cubicBezTo>
                          <a:pt x="6383042" y="3215755"/>
                          <a:pt x="6368658" y="3610757"/>
                          <a:pt x="6365630" y="3930463"/>
                        </a:cubicBezTo>
                        <a:cubicBezTo>
                          <a:pt x="6362602" y="4250169"/>
                          <a:pt x="6383634" y="4306369"/>
                          <a:pt x="6365630" y="4601190"/>
                        </a:cubicBezTo>
                        <a:cubicBezTo>
                          <a:pt x="6347626" y="4896011"/>
                          <a:pt x="6395476" y="5104165"/>
                          <a:pt x="6365630" y="5271918"/>
                        </a:cubicBezTo>
                        <a:cubicBezTo>
                          <a:pt x="6335784" y="5439671"/>
                          <a:pt x="6399103" y="5742836"/>
                          <a:pt x="6365630" y="6130449"/>
                        </a:cubicBezTo>
                        <a:cubicBezTo>
                          <a:pt x="6332157" y="6518062"/>
                          <a:pt x="6383848" y="6422472"/>
                          <a:pt x="6365630" y="6519471"/>
                        </a:cubicBezTo>
                        <a:cubicBezTo>
                          <a:pt x="6347412" y="6616470"/>
                          <a:pt x="6374910" y="6798008"/>
                          <a:pt x="6365630" y="7002394"/>
                        </a:cubicBezTo>
                        <a:cubicBezTo>
                          <a:pt x="6356350" y="7206780"/>
                          <a:pt x="6340881" y="7339972"/>
                          <a:pt x="6365630" y="7673122"/>
                        </a:cubicBezTo>
                        <a:cubicBezTo>
                          <a:pt x="6390379" y="8006272"/>
                          <a:pt x="6345539" y="8181119"/>
                          <a:pt x="6365630" y="8343849"/>
                        </a:cubicBezTo>
                        <a:cubicBezTo>
                          <a:pt x="6385721" y="8506579"/>
                          <a:pt x="6328570" y="9064745"/>
                          <a:pt x="6365630" y="9390184"/>
                        </a:cubicBezTo>
                        <a:cubicBezTo>
                          <a:pt x="6145361" y="9403346"/>
                          <a:pt x="5857812" y="9406521"/>
                          <a:pt x="5665411" y="9390184"/>
                        </a:cubicBezTo>
                        <a:cubicBezTo>
                          <a:pt x="5473010" y="9373847"/>
                          <a:pt x="5282611" y="9362374"/>
                          <a:pt x="5092504" y="9390184"/>
                        </a:cubicBezTo>
                        <a:cubicBezTo>
                          <a:pt x="4902397" y="9417994"/>
                          <a:pt x="4809701" y="9405155"/>
                          <a:pt x="4646910" y="9390184"/>
                        </a:cubicBezTo>
                        <a:cubicBezTo>
                          <a:pt x="4484119" y="9375213"/>
                          <a:pt x="4335671" y="9373967"/>
                          <a:pt x="4201316" y="9390184"/>
                        </a:cubicBezTo>
                        <a:cubicBezTo>
                          <a:pt x="4066961" y="9406401"/>
                          <a:pt x="3799402" y="9404090"/>
                          <a:pt x="3692065" y="9390184"/>
                        </a:cubicBezTo>
                        <a:cubicBezTo>
                          <a:pt x="3584728" y="9376278"/>
                          <a:pt x="3377425" y="9415393"/>
                          <a:pt x="3182815" y="9390184"/>
                        </a:cubicBezTo>
                        <a:cubicBezTo>
                          <a:pt x="2988205" y="9364976"/>
                          <a:pt x="2923013" y="9369647"/>
                          <a:pt x="2737221" y="9390184"/>
                        </a:cubicBezTo>
                        <a:cubicBezTo>
                          <a:pt x="2551429" y="9410721"/>
                          <a:pt x="2155101" y="9362598"/>
                          <a:pt x="1973345" y="9390184"/>
                        </a:cubicBezTo>
                        <a:cubicBezTo>
                          <a:pt x="1791589" y="9417770"/>
                          <a:pt x="1552381" y="9390460"/>
                          <a:pt x="1336782" y="9390184"/>
                        </a:cubicBezTo>
                        <a:cubicBezTo>
                          <a:pt x="1121183" y="9389908"/>
                          <a:pt x="1033557" y="9405707"/>
                          <a:pt x="891188" y="9390184"/>
                        </a:cubicBezTo>
                        <a:cubicBezTo>
                          <a:pt x="748819" y="9374661"/>
                          <a:pt x="272398" y="9368180"/>
                          <a:pt x="0" y="9390184"/>
                        </a:cubicBezTo>
                        <a:cubicBezTo>
                          <a:pt x="2982" y="9053878"/>
                          <a:pt x="29883" y="8940031"/>
                          <a:pt x="0" y="8625555"/>
                        </a:cubicBezTo>
                        <a:cubicBezTo>
                          <a:pt x="-29883" y="8311079"/>
                          <a:pt x="916" y="8055504"/>
                          <a:pt x="0" y="7767024"/>
                        </a:cubicBezTo>
                        <a:cubicBezTo>
                          <a:pt x="-916" y="7478544"/>
                          <a:pt x="-18259" y="7502727"/>
                          <a:pt x="0" y="7378002"/>
                        </a:cubicBezTo>
                        <a:cubicBezTo>
                          <a:pt x="18259" y="7253277"/>
                          <a:pt x="-30803" y="6790080"/>
                          <a:pt x="0" y="6519471"/>
                        </a:cubicBezTo>
                        <a:cubicBezTo>
                          <a:pt x="30803" y="6248862"/>
                          <a:pt x="27498" y="5992125"/>
                          <a:pt x="0" y="5848743"/>
                        </a:cubicBezTo>
                        <a:cubicBezTo>
                          <a:pt x="-27498" y="5705361"/>
                          <a:pt x="-36334" y="5288684"/>
                          <a:pt x="0" y="5084114"/>
                        </a:cubicBezTo>
                        <a:cubicBezTo>
                          <a:pt x="36334" y="4879544"/>
                          <a:pt x="21605" y="4540348"/>
                          <a:pt x="0" y="4319485"/>
                        </a:cubicBezTo>
                        <a:cubicBezTo>
                          <a:pt x="-21605" y="4098622"/>
                          <a:pt x="29491" y="3756702"/>
                          <a:pt x="0" y="3460954"/>
                        </a:cubicBezTo>
                        <a:cubicBezTo>
                          <a:pt x="-29491" y="3165206"/>
                          <a:pt x="-13813" y="3128242"/>
                          <a:pt x="0" y="2978030"/>
                        </a:cubicBezTo>
                        <a:cubicBezTo>
                          <a:pt x="13813" y="2827818"/>
                          <a:pt x="-23158" y="2410909"/>
                          <a:pt x="0" y="2119499"/>
                        </a:cubicBezTo>
                        <a:cubicBezTo>
                          <a:pt x="23158" y="1828089"/>
                          <a:pt x="-15816" y="1820948"/>
                          <a:pt x="0" y="1730477"/>
                        </a:cubicBezTo>
                        <a:cubicBezTo>
                          <a:pt x="15816" y="1640006"/>
                          <a:pt x="-8041" y="1507915"/>
                          <a:pt x="0" y="1341455"/>
                        </a:cubicBezTo>
                        <a:cubicBezTo>
                          <a:pt x="8041" y="1174995"/>
                          <a:pt x="15746" y="1078537"/>
                          <a:pt x="0" y="952433"/>
                        </a:cubicBezTo>
                        <a:cubicBezTo>
                          <a:pt x="-15746" y="826329"/>
                          <a:pt x="26484" y="408631"/>
                          <a:pt x="0" y="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5" name="Picture 2" descr="Gender equality - Free shapes and symbols icons">
            <a:extLst>
              <a:ext uri="{FF2B5EF4-FFF2-40B4-BE49-F238E27FC236}">
                <a16:creationId xmlns:a16="http://schemas.microsoft.com/office/drawing/2014/main" id="{041E5336-78E1-65FF-C4B8-5AEBC5E1A4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0381" y="4561101"/>
            <a:ext cx="2517238" cy="2517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7214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11758"/>
            <a:ext cx="6858000" cy="2004104"/>
          </a:xfrm>
          <a:prstGeom prst="rect">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83254" y="0"/>
            <a:ext cx="6582504" cy="1569660"/>
          </a:xfrm>
          <a:prstGeom prst="rect">
            <a:avLst/>
          </a:prstGeom>
          <a:noFill/>
        </p:spPr>
        <p:txBody>
          <a:bodyPr wrap="square" rtlCol="0">
            <a:spAutoFit/>
          </a:bodyPr>
          <a:lstStyle/>
          <a:p>
            <a:r>
              <a:rPr lang="en-US" sz="3200" b="1" dirty="0">
                <a:solidFill>
                  <a:schemeClr val="bg1"/>
                </a:solidFill>
                <a:latin typeface="Abadi" panose="020B0604020104020204" pitchFamily="34" charset="0"/>
              </a:rPr>
              <a:t>7.05_Measures against gender-based violence including sexual harassment</a:t>
            </a:r>
          </a:p>
        </p:txBody>
      </p:sp>
      <p:sp>
        <p:nvSpPr>
          <p:cNvPr id="2" name="TextBox 1">
            <a:extLst>
              <a:ext uri="{FF2B5EF4-FFF2-40B4-BE49-F238E27FC236}">
                <a16:creationId xmlns:a16="http://schemas.microsoft.com/office/drawing/2014/main" id="{B4B61286-AE65-32C4-FA15-9DD335C5E648}"/>
              </a:ext>
            </a:extLst>
          </p:cNvPr>
          <p:cNvSpPr txBox="1"/>
          <p:nvPr/>
        </p:nvSpPr>
        <p:spPr>
          <a:xfrm>
            <a:off x="2183245"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Objective</a:t>
            </a:r>
            <a:endParaRPr lang="el-GR" sz="1400" dirty="0">
              <a:solidFill>
                <a:schemeClr val="bg1">
                  <a:lumMod val="50000"/>
                </a:schemeClr>
              </a:solidFill>
            </a:endParaRPr>
          </a:p>
        </p:txBody>
      </p:sp>
      <p:pic>
        <p:nvPicPr>
          <p:cNvPr id="6" name="Εικόνα 2">
            <a:extLst>
              <a:ext uri="{FF2B5EF4-FFF2-40B4-BE49-F238E27FC236}">
                <a16:creationId xmlns:a16="http://schemas.microsoft.com/office/drawing/2014/main" id="{497A37B9-43D2-7DED-4CB5-64991B2CDC8C}"/>
              </a:ext>
            </a:extLst>
          </p:cNvPr>
          <p:cNvPicPr>
            <a:picLocks noChangeAspect="1"/>
          </p:cNvPicPr>
          <p:nvPr/>
        </p:nvPicPr>
        <p:blipFill>
          <a:blip r:embed="rId2"/>
          <a:stretch>
            <a:fillRect/>
          </a:stretch>
        </p:blipFill>
        <p:spPr>
          <a:xfrm>
            <a:off x="192242" y="1592239"/>
            <a:ext cx="3982006" cy="400106"/>
          </a:xfrm>
          <a:prstGeom prst="rect">
            <a:avLst/>
          </a:prstGeom>
        </p:spPr>
      </p:pic>
      <p:graphicFrame>
        <p:nvGraphicFramePr>
          <p:cNvPr id="8" name="Πίνακας 7">
            <a:extLst>
              <a:ext uri="{FF2B5EF4-FFF2-40B4-BE49-F238E27FC236}">
                <a16:creationId xmlns:a16="http://schemas.microsoft.com/office/drawing/2014/main" id="{89A7502C-4DC9-DF6C-51E8-93669E9F7846}"/>
              </a:ext>
            </a:extLst>
          </p:cNvPr>
          <p:cNvGraphicFramePr>
            <a:graphicFrameLocks noGrp="1"/>
          </p:cNvGraphicFramePr>
          <p:nvPr>
            <p:extLst>
              <p:ext uri="{D42A27DB-BD31-4B8C-83A1-F6EECF244321}">
                <p14:modId xmlns:p14="http://schemas.microsoft.com/office/powerpoint/2010/main" val="3643889832"/>
              </p:ext>
            </p:extLst>
          </p:nvPr>
        </p:nvGraphicFramePr>
        <p:xfrm>
          <a:off x="142050" y="2149549"/>
          <a:ext cx="6523708" cy="2806320"/>
        </p:xfrm>
        <a:graphic>
          <a:graphicData uri="http://schemas.openxmlformats.org/drawingml/2006/table">
            <a:tbl>
              <a:tblPr firstRow="1" bandRow="1">
                <a:tableStyleId>{93296810-A885-4BE3-A3E7-6D5BEEA58F35}</a:tableStyleId>
              </a:tblPr>
              <a:tblGrid>
                <a:gridCol w="2044484">
                  <a:extLst>
                    <a:ext uri="{9D8B030D-6E8A-4147-A177-3AD203B41FA5}">
                      <a16:colId xmlns:a16="http://schemas.microsoft.com/office/drawing/2014/main" val="2436884373"/>
                    </a:ext>
                  </a:extLst>
                </a:gridCol>
                <a:gridCol w="527539">
                  <a:extLst>
                    <a:ext uri="{9D8B030D-6E8A-4147-A177-3AD203B41FA5}">
                      <a16:colId xmlns:a16="http://schemas.microsoft.com/office/drawing/2014/main" val="3232007695"/>
                    </a:ext>
                  </a:extLst>
                </a:gridCol>
                <a:gridCol w="509954">
                  <a:extLst>
                    <a:ext uri="{9D8B030D-6E8A-4147-A177-3AD203B41FA5}">
                      <a16:colId xmlns:a16="http://schemas.microsoft.com/office/drawing/2014/main" val="3139514963"/>
                    </a:ext>
                  </a:extLst>
                </a:gridCol>
                <a:gridCol w="492369">
                  <a:extLst>
                    <a:ext uri="{9D8B030D-6E8A-4147-A177-3AD203B41FA5}">
                      <a16:colId xmlns:a16="http://schemas.microsoft.com/office/drawing/2014/main" val="3945351155"/>
                    </a:ext>
                  </a:extLst>
                </a:gridCol>
                <a:gridCol w="457200">
                  <a:extLst>
                    <a:ext uri="{9D8B030D-6E8A-4147-A177-3AD203B41FA5}">
                      <a16:colId xmlns:a16="http://schemas.microsoft.com/office/drawing/2014/main" val="3585884390"/>
                    </a:ext>
                  </a:extLst>
                </a:gridCol>
                <a:gridCol w="2492162">
                  <a:extLst>
                    <a:ext uri="{9D8B030D-6E8A-4147-A177-3AD203B41FA5}">
                      <a16:colId xmlns:a16="http://schemas.microsoft.com/office/drawing/2014/main" val="47874713"/>
                    </a:ext>
                  </a:extLst>
                </a:gridCol>
              </a:tblGrid>
              <a:tr h="370840">
                <a:tc>
                  <a:txBody>
                    <a:bodyPr/>
                    <a:lstStyle/>
                    <a:p>
                      <a:r>
                        <a:rPr lang="en-US" dirty="0"/>
                        <a:t>Actions</a:t>
                      </a:r>
                      <a:endParaRPr lang="el-GR" dirty="0"/>
                    </a:p>
                  </a:txBody>
                  <a:tcPr/>
                </a:tc>
                <a:tc>
                  <a:txBody>
                    <a:bodyPr/>
                    <a:lstStyle/>
                    <a:p>
                      <a:r>
                        <a:rPr lang="en-US" dirty="0"/>
                        <a:t>2024</a:t>
                      </a:r>
                      <a:endParaRPr lang="el-GR" dirty="0"/>
                    </a:p>
                  </a:txBody>
                  <a:tcPr/>
                </a:tc>
                <a:tc>
                  <a:txBody>
                    <a:bodyPr/>
                    <a:lstStyle/>
                    <a:p>
                      <a:r>
                        <a:rPr lang="en-US" dirty="0"/>
                        <a:t>2025</a:t>
                      </a:r>
                      <a:endParaRPr lang="el-GR" dirty="0"/>
                    </a:p>
                  </a:txBody>
                  <a:tcPr/>
                </a:tc>
                <a:tc>
                  <a:txBody>
                    <a:bodyPr/>
                    <a:lstStyle/>
                    <a:p>
                      <a:r>
                        <a:rPr lang="en-US" dirty="0"/>
                        <a:t>2026</a:t>
                      </a:r>
                      <a:endParaRPr lang="el-GR" dirty="0"/>
                    </a:p>
                  </a:txBody>
                  <a:tcPr/>
                </a:tc>
                <a:tc>
                  <a:txBody>
                    <a:bodyPr/>
                    <a:lstStyle/>
                    <a:p>
                      <a:r>
                        <a:rPr lang="en-US" dirty="0"/>
                        <a:t>2027</a:t>
                      </a:r>
                      <a:endParaRPr lang="el-GR" dirty="0"/>
                    </a:p>
                  </a:txBody>
                  <a:tcPr/>
                </a:tc>
                <a:tc>
                  <a:txBody>
                    <a:bodyPr/>
                    <a:lstStyle/>
                    <a:p>
                      <a:r>
                        <a:rPr lang="en-US" dirty="0"/>
                        <a:t>Indicators</a:t>
                      </a:r>
                      <a:endParaRPr lang="el-GR" dirty="0"/>
                    </a:p>
                  </a:txBody>
                  <a:tcPr/>
                </a:tc>
                <a:extLst>
                  <a:ext uri="{0D108BD9-81ED-4DB2-BD59-A6C34878D82A}">
                    <a16:rowId xmlns:a16="http://schemas.microsoft.com/office/drawing/2014/main" val="383567936"/>
                  </a:ext>
                </a:extLst>
              </a:tr>
              <a:tr h="370840">
                <a:tc>
                  <a:txBody>
                    <a:bodyPr/>
                    <a:lstStyle/>
                    <a:p>
                      <a:r>
                        <a:rPr lang="en-US" b="1" dirty="0"/>
                        <a:t>A05.1 Organizational Culture</a:t>
                      </a:r>
                      <a:r>
                        <a:rPr lang="en-US" dirty="0"/>
                        <a:t>-Promotion of an organizational culture based on equity where employees can have open dialogue with managers</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US" dirty="0"/>
                        <a:t>N/A</a:t>
                      </a:r>
                      <a:endParaRPr lang="el-GR" dirty="0"/>
                    </a:p>
                  </a:txBody>
                  <a:tcPr/>
                </a:tc>
                <a:extLst>
                  <a:ext uri="{0D108BD9-81ED-4DB2-BD59-A6C34878D82A}">
                    <a16:rowId xmlns:a16="http://schemas.microsoft.com/office/drawing/2014/main" val="3654094325"/>
                  </a:ext>
                </a:extLst>
              </a:tr>
              <a:tr h="370840">
                <a:tc>
                  <a:txBody>
                    <a:bodyPr/>
                    <a:lstStyle/>
                    <a:p>
                      <a:r>
                        <a:rPr lang="en-US" b="1" dirty="0"/>
                        <a:t>A05.2 Harassment Monitoring</a:t>
                      </a:r>
                      <a:r>
                        <a:rPr lang="en-US" dirty="0"/>
                        <a:t>-Annually monitor harassment incidents through GEP questionnaire surveys</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US" dirty="0"/>
                        <a:t>Annually collect harassment data in the GEP report</a:t>
                      </a:r>
                      <a:endParaRPr lang="el-GR" dirty="0"/>
                    </a:p>
                  </a:txBody>
                  <a:tcPr/>
                </a:tc>
                <a:extLst>
                  <a:ext uri="{0D108BD9-81ED-4DB2-BD59-A6C34878D82A}">
                    <a16:rowId xmlns:a16="http://schemas.microsoft.com/office/drawing/2014/main" val="1057496467"/>
                  </a:ext>
                </a:extLst>
              </a:tr>
              <a:tr h="370840">
                <a:tc>
                  <a:txBody>
                    <a:bodyPr/>
                    <a:lstStyle/>
                    <a:p>
                      <a:r>
                        <a:rPr lang="en-US" b="1" dirty="0"/>
                        <a:t>A05.3 Sexual Harassment Policies</a:t>
                      </a:r>
                      <a:r>
                        <a:rPr lang="en-US" dirty="0"/>
                        <a:t>-Ensure the presence and dissemination of clear, well-defined sexual harassment policies within the organization</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US" dirty="0"/>
                        <a:t>NA</a:t>
                      </a:r>
                      <a:endParaRPr lang="el-GR" dirty="0"/>
                    </a:p>
                  </a:txBody>
                  <a:tcPr/>
                </a:tc>
                <a:extLst>
                  <a:ext uri="{0D108BD9-81ED-4DB2-BD59-A6C34878D82A}">
                    <a16:rowId xmlns:a16="http://schemas.microsoft.com/office/drawing/2014/main" val="2791407743"/>
                  </a:ext>
                </a:extLst>
              </a:tr>
            </a:tbl>
          </a:graphicData>
        </a:graphic>
      </p:graphicFrame>
      <p:sp>
        <p:nvSpPr>
          <p:cNvPr id="5" name="TextBox 4">
            <a:extLst>
              <a:ext uri="{FF2B5EF4-FFF2-40B4-BE49-F238E27FC236}">
                <a16:creationId xmlns:a16="http://schemas.microsoft.com/office/drawing/2014/main" id="{157D1F06-BBA3-F825-5761-F739C86D1A13}"/>
              </a:ext>
            </a:extLst>
          </p:cNvPr>
          <p:cNvSpPr txBox="1"/>
          <p:nvPr/>
        </p:nvSpPr>
        <p:spPr>
          <a:xfrm>
            <a:off x="5880409" y="9509590"/>
            <a:ext cx="6081525" cy="1181862"/>
          </a:xfrm>
          <a:prstGeom prst="rect">
            <a:avLst/>
          </a:prstGeom>
          <a:noFill/>
        </p:spPr>
        <p:txBody>
          <a:bodyPr wrap="square" rtlCol="0">
            <a:spAutoFit/>
          </a:bodyPr>
          <a:lstStyle/>
          <a:p>
            <a:pPr algn="just">
              <a:lnSpc>
                <a:spcPct val="107000"/>
              </a:lnSpc>
              <a:spcAft>
                <a:spcPts val="800"/>
              </a:spcAft>
            </a:pPr>
            <a:r>
              <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rPr>
              <a:t>09</a:t>
            </a: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2816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11758"/>
            <a:ext cx="6858000" cy="996639"/>
          </a:xfrm>
          <a:prstGeom prst="rect">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83254" y="0"/>
            <a:ext cx="6582504" cy="584775"/>
          </a:xfrm>
          <a:prstGeom prst="rect">
            <a:avLst/>
          </a:prstGeom>
          <a:noFill/>
        </p:spPr>
        <p:txBody>
          <a:bodyPr wrap="square" rtlCol="0">
            <a:spAutoFit/>
          </a:bodyPr>
          <a:lstStyle/>
          <a:p>
            <a:r>
              <a:rPr lang="en-US" sz="3200" b="1" dirty="0">
                <a:solidFill>
                  <a:schemeClr val="bg1"/>
                </a:solidFill>
                <a:latin typeface="Abadi" panose="020B0604020104020204" pitchFamily="34" charset="0"/>
              </a:rPr>
              <a:t>8.Statement</a:t>
            </a:r>
          </a:p>
        </p:txBody>
      </p:sp>
      <p:sp>
        <p:nvSpPr>
          <p:cNvPr id="2" name="TextBox 1">
            <a:extLst>
              <a:ext uri="{FF2B5EF4-FFF2-40B4-BE49-F238E27FC236}">
                <a16:creationId xmlns:a16="http://schemas.microsoft.com/office/drawing/2014/main" id="{B4B61286-AE65-32C4-FA15-9DD335C5E648}"/>
              </a:ext>
            </a:extLst>
          </p:cNvPr>
          <p:cNvSpPr txBox="1"/>
          <p:nvPr/>
        </p:nvSpPr>
        <p:spPr>
          <a:xfrm>
            <a:off x="2183245"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Objective</a:t>
            </a:r>
            <a:endParaRPr lang="el-GR" sz="1400" dirty="0">
              <a:solidFill>
                <a:schemeClr val="bg1">
                  <a:lumMod val="50000"/>
                </a:schemeClr>
              </a:solidFill>
            </a:endParaRPr>
          </a:p>
        </p:txBody>
      </p:sp>
      <p:pic>
        <p:nvPicPr>
          <p:cNvPr id="6" name="Εικόνα 2">
            <a:extLst>
              <a:ext uri="{FF2B5EF4-FFF2-40B4-BE49-F238E27FC236}">
                <a16:creationId xmlns:a16="http://schemas.microsoft.com/office/drawing/2014/main" id="{497A37B9-43D2-7DED-4CB5-64991B2CDC8C}"/>
              </a:ext>
            </a:extLst>
          </p:cNvPr>
          <p:cNvPicPr>
            <a:picLocks noChangeAspect="1"/>
          </p:cNvPicPr>
          <p:nvPr/>
        </p:nvPicPr>
        <p:blipFill>
          <a:blip r:embed="rId2"/>
          <a:stretch>
            <a:fillRect/>
          </a:stretch>
        </p:blipFill>
        <p:spPr>
          <a:xfrm>
            <a:off x="192242" y="584775"/>
            <a:ext cx="3982006" cy="400106"/>
          </a:xfrm>
          <a:prstGeom prst="rect">
            <a:avLst/>
          </a:prstGeom>
        </p:spPr>
      </p:pic>
      <p:sp>
        <p:nvSpPr>
          <p:cNvPr id="5" name="TextBox 4">
            <a:extLst>
              <a:ext uri="{FF2B5EF4-FFF2-40B4-BE49-F238E27FC236}">
                <a16:creationId xmlns:a16="http://schemas.microsoft.com/office/drawing/2014/main" id="{157D1F06-BBA3-F825-5761-F739C86D1A13}"/>
              </a:ext>
            </a:extLst>
          </p:cNvPr>
          <p:cNvSpPr txBox="1"/>
          <p:nvPr/>
        </p:nvSpPr>
        <p:spPr>
          <a:xfrm>
            <a:off x="5880409" y="9509590"/>
            <a:ext cx="6081525" cy="1181862"/>
          </a:xfrm>
          <a:prstGeom prst="rect">
            <a:avLst/>
          </a:prstGeom>
          <a:noFill/>
        </p:spPr>
        <p:txBody>
          <a:bodyPr wrap="square" rtlCol="0">
            <a:spAutoFit/>
          </a:bodyPr>
          <a:lstStyle/>
          <a:p>
            <a:pPr algn="just">
              <a:lnSpc>
                <a:spcPct val="107000"/>
              </a:lnSpc>
              <a:spcAft>
                <a:spcPts val="800"/>
              </a:spcAft>
            </a:pPr>
            <a:r>
              <a:rPr lang="en-US" sz="1200" kern="100" dirty="0">
                <a:highlight>
                  <a:srgbClr val="D6329F"/>
                </a:highlight>
                <a:latin typeface="Calibri" panose="020F0502020204030204" pitchFamily="34" charset="0"/>
                <a:ea typeface="Calibri" panose="020F0502020204030204" pitchFamily="34" charset="0"/>
                <a:cs typeface="Calibri" panose="020F0502020204030204" pitchFamily="34" charset="0"/>
              </a:rPr>
              <a:t>10</a:t>
            </a:r>
            <a:endPar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DB0AAA01-39D2-C0D4-D713-C489D80A640A}"/>
              </a:ext>
            </a:extLst>
          </p:cNvPr>
          <p:cNvSpPr txBox="1"/>
          <p:nvPr/>
        </p:nvSpPr>
        <p:spPr>
          <a:xfrm>
            <a:off x="83254" y="1023714"/>
            <a:ext cx="6081525" cy="1569532"/>
          </a:xfrm>
          <a:prstGeom prst="rect">
            <a:avLst/>
          </a:prstGeom>
          <a:noFill/>
        </p:spPr>
        <p:txBody>
          <a:bodyPr wrap="square" rtlCol="0">
            <a:spAutoFit/>
          </a:bodyPr>
          <a:lstStyle/>
          <a:p>
            <a:pPr algn="just">
              <a:lnSpc>
                <a:spcPct val="107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The promotion of gender equality, inclusion and equal opportunities is an important topic for </a:t>
            </a:r>
            <a:r>
              <a:rPr lang="en-US" sz="1200" kern="100" dirty="0" err="1">
                <a:effectLst/>
                <a:latin typeface="Calibri" panose="020F0502020204030204" pitchFamily="34" charset="0"/>
                <a:ea typeface="Calibri" panose="020F0502020204030204" pitchFamily="34" charset="0"/>
                <a:cs typeface="Calibri" panose="020F0502020204030204" pitchFamily="34" charset="0"/>
              </a:rPr>
              <a:t>EduQuest</a:t>
            </a:r>
            <a:r>
              <a:rPr lang="en-US" sz="1200" kern="100" dirty="0">
                <a:effectLst/>
                <a:latin typeface="Calibri" panose="020F0502020204030204" pitchFamily="34" charset="0"/>
                <a:ea typeface="Calibri" panose="020F0502020204030204" pitchFamily="34" charset="0"/>
                <a:cs typeface="Calibri" panose="020F0502020204030204" pitchFamily="34" charset="0"/>
              </a:rPr>
              <a:t> since the establishment of the organization. For this reason, the Gender Equality Plan has identified all the best possible actions for this regard, tailored to the specific characteristics of the new organization. All the 3 managing partners agree to the purposes, objectives and actions of the Gender Equality Plan and its incorporation into the organizational procedures of </a:t>
            </a:r>
            <a:r>
              <a:rPr lang="en-US" sz="1200" kern="100" dirty="0" err="1">
                <a:effectLst/>
                <a:latin typeface="Calibri" panose="020F0502020204030204" pitchFamily="34" charset="0"/>
                <a:ea typeface="Calibri" panose="020F0502020204030204" pitchFamily="34" charset="0"/>
                <a:cs typeface="Calibri" panose="020F0502020204030204" pitchFamily="34" charset="0"/>
              </a:rPr>
              <a:t>EduQuest</a:t>
            </a:r>
            <a:r>
              <a:rPr lang="en-US" sz="1200" kern="100" dirty="0">
                <a:latin typeface="Calibri" panose="020F0502020204030204" pitchFamily="34" charset="0"/>
                <a:ea typeface="Calibri" panose="020F0502020204030204" pitchFamily="34" charset="0"/>
                <a:cs typeface="Calibri" panose="020F0502020204030204" pitchFamily="34" charset="0"/>
              </a:rPr>
              <a:t>, promoting and equal, safe, responsive, diverse and inclusive workplace.</a:t>
            </a: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10" name="Πίνακας 9">
            <a:extLst>
              <a:ext uri="{FF2B5EF4-FFF2-40B4-BE49-F238E27FC236}">
                <a16:creationId xmlns:a16="http://schemas.microsoft.com/office/drawing/2014/main" id="{21879BD7-7049-9D5B-2F00-50D02E06FBDA}"/>
              </a:ext>
            </a:extLst>
          </p:cNvPr>
          <p:cNvGraphicFramePr>
            <a:graphicFrameLocks noGrp="1"/>
          </p:cNvGraphicFramePr>
          <p:nvPr>
            <p:extLst>
              <p:ext uri="{D42A27DB-BD31-4B8C-83A1-F6EECF244321}">
                <p14:modId xmlns:p14="http://schemas.microsoft.com/office/powerpoint/2010/main" val="2731653548"/>
              </p:ext>
            </p:extLst>
          </p:nvPr>
        </p:nvGraphicFramePr>
        <p:xfrm>
          <a:off x="184836" y="2466246"/>
          <a:ext cx="5878359" cy="1697228"/>
        </p:xfrm>
        <a:graphic>
          <a:graphicData uri="http://schemas.openxmlformats.org/drawingml/2006/table">
            <a:tbl>
              <a:tblPr firstRow="1" bandRow="1">
                <a:tableStyleId>{F5AB1C69-6EDB-4FF4-983F-18BD219EF322}</a:tableStyleId>
              </a:tblPr>
              <a:tblGrid>
                <a:gridCol w="1959453">
                  <a:extLst>
                    <a:ext uri="{9D8B030D-6E8A-4147-A177-3AD203B41FA5}">
                      <a16:colId xmlns:a16="http://schemas.microsoft.com/office/drawing/2014/main" val="3079892377"/>
                    </a:ext>
                  </a:extLst>
                </a:gridCol>
                <a:gridCol w="1959453">
                  <a:extLst>
                    <a:ext uri="{9D8B030D-6E8A-4147-A177-3AD203B41FA5}">
                      <a16:colId xmlns:a16="http://schemas.microsoft.com/office/drawing/2014/main" val="3767467845"/>
                    </a:ext>
                  </a:extLst>
                </a:gridCol>
                <a:gridCol w="1959453">
                  <a:extLst>
                    <a:ext uri="{9D8B030D-6E8A-4147-A177-3AD203B41FA5}">
                      <a16:colId xmlns:a16="http://schemas.microsoft.com/office/drawing/2014/main" val="1367920777"/>
                    </a:ext>
                  </a:extLst>
                </a:gridCol>
              </a:tblGrid>
              <a:tr h="370840">
                <a:tc>
                  <a:txBody>
                    <a:bodyPr/>
                    <a:lstStyle/>
                    <a:p>
                      <a:r>
                        <a:rPr lang="en-US" dirty="0"/>
                        <a:t>Name</a:t>
                      </a:r>
                      <a:endParaRPr lang="el-GR" dirty="0"/>
                    </a:p>
                  </a:txBody>
                  <a:tcPr/>
                </a:tc>
                <a:tc>
                  <a:txBody>
                    <a:bodyPr/>
                    <a:lstStyle/>
                    <a:p>
                      <a:r>
                        <a:rPr lang="en-US" dirty="0"/>
                        <a:t>Role</a:t>
                      </a:r>
                      <a:endParaRPr lang="el-GR" dirty="0"/>
                    </a:p>
                  </a:txBody>
                  <a:tcPr/>
                </a:tc>
                <a:tc>
                  <a:txBody>
                    <a:bodyPr/>
                    <a:lstStyle/>
                    <a:p>
                      <a:r>
                        <a:rPr lang="en-US" dirty="0"/>
                        <a:t>Signature</a:t>
                      </a:r>
                      <a:endParaRPr lang="el-GR" dirty="0"/>
                    </a:p>
                  </a:txBody>
                  <a:tcPr/>
                </a:tc>
                <a:extLst>
                  <a:ext uri="{0D108BD9-81ED-4DB2-BD59-A6C34878D82A}">
                    <a16:rowId xmlns:a16="http://schemas.microsoft.com/office/drawing/2014/main" val="1038547499"/>
                  </a:ext>
                </a:extLst>
              </a:tr>
              <a:tr h="370840">
                <a:tc>
                  <a:txBody>
                    <a:bodyPr/>
                    <a:lstStyle/>
                    <a:p>
                      <a:endParaRPr lang="en-US" dirty="0"/>
                    </a:p>
                    <a:p>
                      <a:endParaRPr lang="en-US" dirty="0"/>
                    </a:p>
                    <a:p>
                      <a:endParaRPr lang="en-US" dirty="0"/>
                    </a:p>
                    <a:p>
                      <a:r>
                        <a:rPr lang="en-US" dirty="0"/>
                        <a:t>George </a:t>
                      </a:r>
                      <a:r>
                        <a:rPr lang="en-US" dirty="0" err="1"/>
                        <a:t>Theologis</a:t>
                      </a:r>
                      <a:endParaRPr lang="en-US" dirty="0"/>
                    </a:p>
                    <a:p>
                      <a:endParaRPr lang="en-US" dirty="0"/>
                    </a:p>
                    <a:p>
                      <a:endParaRPr lang="en-US" dirty="0"/>
                    </a:p>
                    <a:p>
                      <a:endParaRPr lang="en-US" dirty="0"/>
                    </a:p>
                    <a:p>
                      <a:endParaRPr lang="el-GR" dirty="0"/>
                    </a:p>
                  </a:txBody>
                  <a:tcPr/>
                </a:tc>
                <a:tc>
                  <a:txBody>
                    <a:bodyPr/>
                    <a:lstStyle/>
                    <a:p>
                      <a:endParaRPr lang="en-US" dirty="0"/>
                    </a:p>
                    <a:p>
                      <a:endParaRPr lang="en-US" dirty="0"/>
                    </a:p>
                    <a:p>
                      <a:endParaRPr lang="en-US" dirty="0"/>
                    </a:p>
                    <a:p>
                      <a:r>
                        <a:rPr lang="en-US" dirty="0"/>
                        <a:t>Managing Partner/Legal Representative</a:t>
                      </a:r>
                      <a:endParaRPr lang="el-GR" dirty="0"/>
                    </a:p>
                  </a:txBody>
                  <a:tcPr/>
                </a:tc>
                <a:tc>
                  <a:txBody>
                    <a:bodyPr/>
                    <a:lstStyle/>
                    <a:p>
                      <a:endParaRPr lang="el-GR" dirty="0"/>
                    </a:p>
                  </a:txBody>
                  <a:tcPr/>
                </a:tc>
                <a:extLst>
                  <a:ext uri="{0D108BD9-81ED-4DB2-BD59-A6C34878D82A}">
                    <a16:rowId xmlns:a16="http://schemas.microsoft.com/office/drawing/2014/main" val="1959146983"/>
                  </a:ext>
                </a:extLst>
              </a:tr>
            </a:tbl>
          </a:graphicData>
        </a:graphic>
      </p:graphicFrame>
      <p:graphicFrame>
        <p:nvGraphicFramePr>
          <p:cNvPr id="11" name="Πίνακας 10">
            <a:extLst>
              <a:ext uri="{FF2B5EF4-FFF2-40B4-BE49-F238E27FC236}">
                <a16:creationId xmlns:a16="http://schemas.microsoft.com/office/drawing/2014/main" id="{A7F29DF8-3120-D371-5296-439AC567CF15}"/>
              </a:ext>
            </a:extLst>
          </p:cNvPr>
          <p:cNvGraphicFramePr>
            <a:graphicFrameLocks noGrp="1"/>
          </p:cNvGraphicFramePr>
          <p:nvPr>
            <p:extLst>
              <p:ext uri="{D42A27DB-BD31-4B8C-83A1-F6EECF244321}">
                <p14:modId xmlns:p14="http://schemas.microsoft.com/office/powerpoint/2010/main" val="1729615364"/>
              </p:ext>
            </p:extLst>
          </p:nvPr>
        </p:nvGraphicFramePr>
        <p:xfrm>
          <a:off x="184836" y="4471374"/>
          <a:ext cx="5878359" cy="1697228"/>
        </p:xfrm>
        <a:graphic>
          <a:graphicData uri="http://schemas.openxmlformats.org/drawingml/2006/table">
            <a:tbl>
              <a:tblPr firstRow="1" bandRow="1">
                <a:tableStyleId>{F5AB1C69-6EDB-4FF4-983F-18BD219EF322}</a:tableStyleId>
              </a:tblPr>
              <a:tblGrid>
                <a:gridCol w="1959453">
                  <a:extLst>
                    <a:ext uri="{9D8B030D-6E8A-4147-A177-3AD203B41FA5}">
                      <a16:colId xmlns:a16="http://schemas.microsoft.com/office/drawing/2014/main" val="3079892377"/>
                    </a:ext>
                  </a:extLst>
                </a:gridCol>
                <a:gridCol w="1959453">
                  <a:extLst>
                    <a:ext uri="{9D8B030D-6E8A-4147-A177-3AD203B41FA5}">
                      <a16:colId xmlns:a16="http://schemas.microsoft.com/office/drawing/2014/main" val="3767467845"/>
                    </a:ext>
                  </a:extLst>
                </a:gridCol>
                <a:gridCol w="1959453">
                  <a:extLst>
                    <a:ext uri="{9D8B030D-6E8A-4147-A177-3AD203B41FA5}">
                      <a16:colId xmlns:a16="http://schemas.microsoft.com/office/drawing/2014/main" val="1367920777"/>
                    </a:ext>
                  </a:extLst>
                </a:gridCol>
              </a:tblGrid>
              <a:tr h="370840">
                <a:tc>
                  <a:txBody>
                    <a:bodyPr/>
                    <a:lstStyle/>
                    <a:p>
                      <a:r>
                        <a:rPr lang="en-US" dirty="0"/>
                        <a:t>Name</a:t>
                      </a:r>
                      <a:endParaRPr lang="el-GR" dirty="0"/>
                    </a:p>
                  </a:txBody>
                  <a:tcPr/>
                </a:tc>
                <a:tc>
                  <a:txBody>
                    <a:bodyPr/>
                    <a:lstStyle/>
                    <a:p>
                      <a:r>
                        <a:rPr lang="en-US" dirty="0"/>
                        <a:t>Role</a:t>
                      </a:r>
                      <a:endParaRPr lang="el-GR" dirty="0"/>
                    </a:p>
                  </a:txBody>
                  <a:tcPr/>
                </a:tc>
                <a:tc>
                  <a:txBody>
                    <a:bodyPr/>
                    <a:lstStyle/>
                    <a:p>
                      <a:r>
                        <a:rPr lang="en-US" dirty="0"/>
                        <a:t>Signature</a:t>
                      </a:r>
                      <a:endParaRPr lang="el-GR" dirty="0"/>
                    </a:p>
                  </a:txBody>
                  <a:tcPr/>
                </a:tc>
                <a:extLst>
                  <a:ext uri="{0D108BD9-81ED-4DB2-BD59-A6C34878D82A}">
                    <a16:rowId xmlns:a16="http://schemas.microsoft.com/office/drawing/2014/main" val="1038547499"/>
                  </a:ext>
                </a:extLst>
              </a:tr>
              <a:tr h="370840">
                <a:tc>
                  <a:txBody>
                    <a:bodyPr/>
                    <a:lstStyle/>
                    <a:p>
                      <a:endParaRPr lang="en-US" dirty="0"/>
                    </a:p>
                    <a:p>
                      <a:endParaRPr lang="en-US" dirty="0"/>
                    </a:p>
                    <a:p>
                      <a:endParaRPr lang="en-US" dirty="0"/>
                    </a:p>
                    <a:p>
                      <a:r>
                        <a:rPr lang="en-US" dirty="0"/>
                        <a:t>Anastasis </a:t>
                      </a:r>
                      <a:r>
                        <a:rPr lang="en-US" dirty="0" err="1"/>
                        <a:t>Tsitsis</a:t>
                      </a:r>
                      <a:endParaRPr lang="en-US" dirty="0"/>
                    </a:p>
                    <a:p>
                      <a:endParaRPr lang="en-US" dirty="0"/>
                    </a:p>
                    <a:p>
                      <a:endParaRPr lang="en-US" dirty="0"/>
                    </a:p>
                    <a:p>
                      <a:endParaRPr lang="en-US" dirty="0"/>
                    </a:p>
                    <a:p>
                      <a:endParaRPr lang="el-GR" dirty="0"/>
                    </a:p>
                  </a:txBody>
                  <a:tcPr/>
                </a:tc>
                <a:tc>
                  <a:txBody>
                    <a:bodyPr/>
                    <a:lstStyle/>
                    <a:p>
                      <a:endParaRPr lang="en-US" dirty="0"/>
                    </a:p>
                    <a:p>
                      <a:endParaRPr lang="en-US" dirty="0"/>
                    </a:p>
                    <a:p>
                      <a:endParaRPr lang="en-US" dirty="0"/>
                    </a:p>
                    <a:p>
                      <a:r>
                        <a:rPr lang="en-US" dirty="0"/>
                        <a:t>Managing Partner</a:t>
                      </a:r>
                      <a:endParaRPr lang="el-GR" dirty="0"/>
                    </a:p>
                  </a:txBody>
                  <a:tcPr/>
                </a:tc>
                <a:tc>
                  <a:txBody>
                    <a:bodyPr/>
                    <a:lstStyle/>
                    <a:p>
                      <a:endParaRPr lang="el-GR" dirty="0"/>
                    </a:p>
                  </a:txBody>
                  <a:tcPr/>
                </a:tc>
                <a:extLst>
                  <a:ext uri="{0D108BD9-81ED-4DB2-BD59-A6C34878D82A}">
                    <a16:rowId xmlns:a16="http://schemas.microsoft.com/office/drawing/2014/main" val="1959146983"/>
                  </a:ext>
                </a:extLst>
              </a:tr>
            </a:tbl>
          </a:graphicData>
        </a:graphic>
      </p:graphicFrame>
      <p:graphicFrame>
        <p:nvGraphicFramePr>
          <p:cNvPr id="12" name="Πίνακας 11">
            <a:extLst>
              <a:ext uri="{FF2B5EF4-FFF2-40B4-BE49-F238E27FC236}">
                <a16:creationId xmlns:a16="http://schemas.microsoft.com/office/drawing/2014/main" id="{95052F50-4483-2EB3-E01B-546C3E62BFD3}"/>
              </a:ext>
            </a:extLst>
          </p:cNvPr>
          <p:cNvGraphicFramePr>
            <a:graphicFrameLocks noGrp="1"/>
          </p:cNvGraphicFramePr>
          <p:nvPr>
            <p:extLst>
              <p:ext uri="{D42A27DB-BD31-4B8C-83A1-F6EECF244321}">
                <p14:modId xmlns:p14="http://schemas.microsoft.com/office/powerpoint/2010/main" val="126556780"/>
              </p:ext>
            </p:extLst>
          </p:nvPr>
        </p:nvGraphicFramePr>
        <p:xfrm>
          <a:off x="184836" y="6476502"/>
          <a:ext cx="5878359" cy="1697228"/>
        </p:xfrm>
        <a:graphic>
          <a:graphicData uri="http://schemas.openxmlformats.org/drawingml/2006/table">
            <a:tbl>
              <a:tblPr firstRow="1" bandRow="1">
                <a:tableStyleId>{F5AB1C69-6EDB-4FF4-983F-18BD219EF322}</a:tableStyleId>
              </a:tblPr>
              <a:tblGrid>
                <a:gridCol w="1959453">
                  <a:extLst>
                    <a:ext uri="{9D8B030D-6E8A-4147-A177-3AD203B41FA5}">
                      <a16:colId xmlns:a16="http://schemas.microsoft.com/office/drawing/2014/main" val="3079892377"/>
                    </a:ext>
                  </a:extLst>
                </a:gridCol>
                <a:gridCol w="1959453">
                  <a:extLst>
                    <a:ext uri="{9D8B030D-6E8A-4147-A177-3AD203B41FA5}">
                      <a16:colId xmlns:a16="http://schemas.microsoft.com/office/drawing/2014/main" val="3767467845"/>
                    </a:ext>
                  </a:extLst>
                </a:gridCol>
                <a:gridCol w="1959453">
                  <a:extLst>
                    <a:ext uri="{9D8B030D-6E8A-4147-A177-3AD203B41FA5}">
                      <a16:colId xmlns:a16="http://schemas.microsoft.com/office/drawing/2014/main" val="1367920777"/>
                    </a:ext>
                  </a:extLst>
                </a:gridCol>
              </a:tblGrid>
              <a:tr h="370840">
                <a:tc>
                  <a:txBody>
                    <a:bodyPr/>
                    <a:lstStyle/>
                    <a:p>
                      <a:r>
                        <a:rPr lang="en-US" dirty="0"/>
                        <a:t>Name</a:t>
                      </a:r>
                      <a:endParaRPr lang="el-GR" dirty="0"/>
                    </a:p>
                  </a:txBody>
                  <a:tcPr/>
                </a:tc>
                <a:tc>
                  <a:txBody>
                    <a:bodyPr/>
                    <a:lstStyle/>
                    <a:p>
                      <a:r>
                        <a:rPr lang="en-US" dirty="0"/>
                        <a:t>Role</a:t>
                      </a:r>
                      <a:endParaRPr lang="el-GR" dirty="0"/>
                    </a:p>
                  </a:txBody>
                  <a:tcPr/>
                </a:tc>
                <a:tc>
                  <a:txBody>
                    <a:bodyPr/>
                    <a:lstStyle/>
                    <a:p>
                      <a:r>
                        <a:rPr lang="en-US" dirty="0"/>
                        <a:t>Signature</a:t>
                      </a:r>
                      <a:endParaRPr lang="el-GR" dirty="0"/>
                    </a:p>
                  </a:txBody>
                  <a:tcPr/>
                </a:tc>
                <a:extLst>
                  <a:ext uri="{0D108BD9-81ED-4DB2-BD59-A6C34878D82A}">
                    <a16:rowId xmlns:a16="http://schemas.microsoft.com/office/drawing/2014/main" val="1038547499"/>
                  </a:ext>
                </a:extLst>
              </a:tr>
              <a:tr h="370840">
                <a:tc>
                  <a:txBody>
                    <a:bodyPr/>
                    <a:lstStyle/>
                    <a:p>
                      <a:endParaRPr lang="en-US" dirty="0"/>
                    </a:p>
                    <a:p>
                      <a:endParaRPr lang="en-US" dirty="0"/>
                    </a:p>
                    <a:p>
                      <a:endParaRPr lang="en-US" dirty="0"/>
                    </a:p>
                    <a:p>
                      <a:r>
                        <a:rPr lang="en-US" dirty="0"/>
                        <a:t>Charalampos Vasileiadis</a:t>
                      </a:r>
                    </a:p>
                    <a:p>
                      <a:endParaRPr lang="en-US" dirty="0"/>
                    </a:p>
                    <a:p>
                      <a:endParaRPr lang="en-US" dirty="0"/>
                    </a:p>
                    <a:p>
                      <a:endParaRPr lang="en-US" dirty="0"/>
                    </a:p>
                    <a:p>
                      <a:endParaRPr lang="el-GR" dirty="0"/>
                    </a:p>
                  </a:txBody>
                  <a:tcPr/>
                </a:tc>
                <a:tc>
                  <a:txBody>
                    <a:bodyPr/>
                    <a:lstStyle/>
                    <a:p>
                      <a:endParaRPr lang="en-US" dirty="0"/>
                    </a:p>
                    <a:p>
                      <a:endParaRPr lang="en-US" dirty="0"/>
                    </a:p>
                    <a:p>
                      <a:endParaRPr lang="en-US" dirty="0"/>
                    </a:p>
                    <a:p>
                      <a:r>
                        <a:rPr lang="en-US" dirty="0"/>
                        <a:t>Managing Partner</a:t>
                      </a:r>
                      <a:endParaRPr lang="el-GR" dirty="0"/>
                    </a:p>
                  </a:txBody>
                  <a:tcPr/>
                </a:tc>
                <a:tc>
                  <a:txBody>
                    <a:bodyPr/>
                    <a:lstStyle/>
                    <a:p>
                      <a:endParaRPr lang="el-GR" dirty="0"/>
                    </a:p>
                  </a:txBody>
                  <a:tcPr/>
                </a:tc>
                <a:extLst>
                  <a:ext uri="{0D108BD9-81ED-4DB2-BD59-A6C34878D82A}">
                    <a16:rowId xmlns:a16="http://schemas.microsoft.com/office/drawing/2014/main" val="1959146983"/>
                  </a:ext>
                </a:extLst>
              </a:tr>
            </a:tbl>
          </a:graphicData>
        </a:graphic>
      </p:graphicFrame>
    </p:spTree>
    <p:extLst>
      <p:ext uri="{BB962C8B-B14F-4D97-AF65-F5344CB8AC3E}">
        <p14:creationId xmlns:p14="http://schemas.microsoft.com/office/powerpoint/2010/main" val="2204088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0"/>
            <a:ext cx="6858000" cy="91266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150844" y="-43296"/>
            <a:ext cx="6207370" cy="1077218"/>
          </a:xfrm>
          <a:prstGeom prst="rect">
            <a:avLst/>
          </a:prstGeom>
          <a:noFill/>
        </p:spPr>
        <p:txBody>
          <a:bodyPr wrap="square" rtlCol="0">
            <a:spAutoFit/>
          </a:bodyPr>
          <a:lstStyle/>
          <a:p>
            <a:r>
              <a:rPr lang="en-US" sz="3200" b="1" dirty="0">
                <a:latin typeface="Abadi" panose="020B0604020104020204" pitchFamily="34" charset="0"/>
              </a:rPr>
              <a:t>ANNEX 1.References</a:t>
            </a:r>
          </a:p>
          <a:p>
            <a:endParaRPr lang="el-GR" sz="3200" b="1" dirty="0">
              <a:solidFill>
                <a:schemeClr val="bg1"/>
              </a:solidFill>
            </a:endParaRPr>
          </a:p>
        </p:txBody>
      </p:sp>
      <p:pic>
        <p:nvPicPr>
          <p:cNvPr id="3" name="Εικόνα 2">
            <a:extLst>
              <a:ext uri="{FF2B5EF4-FFF2-40B4-BE49-F238E27FC236}">
                <a16:creationId xmlns:a16="http://schemas.microsoft.com/office/drawing/2014/main" id="{5168C129-892B-9E83-19F2-25307D03FA2A}"/>
              </a:ext>
            </a:extLst>
          </p:cNvPr>
          <p:cNvPicPr>
            <a:picLocks noChangeAspect="1"/>
          </p:cNvPicPr>
          <p:nvPr/>
        </p:nvPicPr>
        <p:blipFill>
          <a:blip r:embed="rId2"/>
          <a:stretch>
            <a:fillRect/>
          </a:stretch>
        </p:blipFill>
        <p:spPr>
          <a:xfrm>
            <a:off x="213767" y="512555"/>
            <a:ext cx="3982006" cy="400106"/>
          </a:xfrm>
          <a:prstGeom prst="rect">
            <a:avLst/>
          </a:prstGeom>
        </p:spPr>
      </p:pic>
      <p:sp>
        <p:nvSpPr>
          <p:cNvPr id="2" name="TextBox 1">
            <a:extLst>
              <a:ext uri="{FF2B5EF4-FFF2-40B4-BE49-F238E27FC236}">
                <a16:creationId xmlns:a16="http://schemas.microsoft.com/office/drawing/2014/main" id="{B4B61286-AE65-32C4-FA15-9DD335C5E648}"/>
              </a:ext>
            </a:extLst>
          </p:cNvPr>
          <p:cNvSpPr txBox="1"/>
          <p:nvPr/>
        </p:nvSpPr>
        <p:spPr>
          <a:xfrm>
            <a:off x="1743629"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Regulatory Framework</a:t>
            </a:r>
            <a:endParaRPr lang="el-GR" sz="1400" dirty="0">
              <a:solidFill>
                <a:schemeClr val="bg1">
                  <a:lumMod val="50000"/>
                </a:schemeClr>
              </a:solidFill>
            </a:endParaRPr>
          </a:p>
        </p:txBody>
      </p:sp>
      <p:sp>
        <p:nvSpPr>
          <p:cNvPr id="5" name="TextBox 4">
            <a:extLst>
              <a:ext uri="{FF2B5EF4-FFF2-40B4-BE49-F238E27FC236}">
                <a16:creationId xmlns:a16="http://schemas.microsoft.com/office/drawing/2014/main" id="{EE2E4A7A-AA23-5D06-C68C-BE22C84E097E}"/>
              </a:ext>
            </a:extLst>
          </p:cNvPr>
          <p:cNvSpPr txBox="1"/>
          <p:nvPr/>
        </p:nvSpPr>
        <p:spPr>
          <a:xfrm>
            <a:off x="213766" y="1072755"/>
            <a:ext cx="6081525" cy="5859938"/>
          </a:xfrm>
          <a:prstGeom prst="rect">
            <a:avLst/>
          </a:prstGeom>
          <a:noFill/>
        </p:spPr>
        <p:txBody>
          <a:bodyPr wrap="square" rtlCol="0">
            <a:spAutoFit/>
          </a:bodyPr>
          <a:lstStyle/>
          <a:p>
            <a:pPr marL="228600" indent="-228600" algn="just">
              <a:lnSpc>
                <a:spcPct val="107000"/>
              </a:lnSpc>
              <a:spcAft>
                <a:spcPts val="800"/>
              </a:spcAft>
              <a:buAutoNum type="arabicPeriod"/>
            </a:pPr>
            <a:r>
              <a:rPr lang="en-US" sz="1200" kern="100" dirty="0">
                <a:effectLst/>
                <a:latin typeface="Calibri" panose="020F0502020204030204" pitchFamily="34" charset="0"/>
                <a:ea typeface="Calibri" panose="020F0502020204030204" pitchFamily="34" charset="0"/>
                <a:cs typeface="Calibri" panose="020F0502020204030204" pitchFamily="34" charset="0"/>
                <a:hlinkClick r:id="rId3"/>
              </a:rPr>
              <a:t>https://www.certh.gr/dat/4F4B18DB/file.pdf</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228600" indent="-228600" algn="just">
              <a:lnSpc>
                <a:spcPct val="107000"/>
              </a:lnSpc>
              <a:spcAft>
                <a:spcPts val="800"/>
              </a:spcAf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hlinkClick r:id="rId4"/>
              </a:rPr>
              <a:t>https://www.diesis.coop/wp-content/uploads/2022/03/Gender-Equality-Plan-FINAL-1.pdf</a:t>
            </a: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28600" indent="-228600" algn="just">
              <a:lnSpc>
                <a:spcPct val="107000"/>
              </a:lnSpc>
              <a:spcAft>
                <a:spcPts val="800"/>
              </a:spcAf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hlinkClick r:id="rId5"/>
              </a:rPr>
              <a:t>https://eur-lex.europa.eu/legal-content/EL/TXT/?uri=CELEX%3A52020DC0152</a:t>
            </a: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28600" indent="-228600" algn="just">
              <a:lnSpc>
                <a:spcPct val="107000"/>
              </a:lnSpc>
              <a:spcAft>
                <a:spcPts val="800"/>
              </a:spcAf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hlinkClick r:id="rId6"/>
              </a:rPr>
              <a:t>https://www.iamz.ciheam.org/wp-content/uploads/2022/05/Gender_Equality_Plan_CIHEAM_Zaragoza.compressed.pdf</a:t>
            </a: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28600" indent="-228600" algn="just">
              <a:lnSpc>
                <a:spcPct val="107000"/>
              </a:lnSpc>
              <a:spcAft>
                <a:spcPts val="800"/>
              </a:spcAf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hlinkClick r:id="rId7"/>
              </a:rPr>
              <a:t>https://www.taxheaven.gr/news/56734/ypodeigmata-politikhs-gia-thn-katapolemhsh-ths-bias-kai-ths-parenoxlhshs-oi-ypoxrewseis-twn-epixeirhsewn</a:t>
            </a: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28600" indent="-228600" algn="just">
              <a:lnSpc>
                <a:spcPct val="107000"/>
              </a:lnSpc>
              <a:spcAft>
                <a:spcPts val="800"/>
              </a:spcAf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hlinkClick r:id="rId8"/>
              </a:rPr>
              <a:t>https://isotita.gr/esdif-2021-2025/</a:t>
            </a: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28600" indent="-228600" algn="just">
              <a:lnSpc>
                <a:spcPct val="107000"/>
              </a:lnSpc>
              <a:spcAft>
                <a:spcPts val="800"/>
              </a:spcAf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hlinkClick r:id="rId9"/>
              </a:rPr>
              <a:t>https://isotita.gr/wp-content/uploads/2018/01/%CE%9F%CE%B4%CE%B7%CE%B3%CF%8C%CF%82-%CE%BC%CE%B7-%CF%83%CE%B5%CE%BE%CE%B9%CF%83%CF%84%CE%B9%CE%BA%CE%AE%CF%82-%CE%B3%CE%BB%CF%8E%CF%83%CF%83%CE%B1%CF%82.pdf</a:t>
            </a: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28600" indent="-228600" algn="just">
              <a:lnSpc>
                <a:spcPct val="107000"/>
              </a:lnSpc>
              <a:spcAft>
                <a:spcPts val="800"/>
              </a:spcAf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hlinkClick r:id="rId10"/>
              </a:rPr>
              <a:t>https://www.uoc.gr/files/items/8/8664/sdif_panepistimio_kritis_anartisi.pdf</a:t>
            </a: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28600" indent="-228600" algn="just">
              <a:lnSpc>
                <a:spcPct val="107000"/>
              </a:lnSpc>
              <a:spcAft>
                <a:spcPts val="800"/>
              </a:spcAf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hlinkClick r:id="rId11"/>
              </a:rPr>
              <a:t>https://open.upatras.gr/wp-content/uploads/2022/05/%CE%A3%CE%94%CE%99%CE%A6-%CE%A0%CE%A0_v3.11.pdf</a:t>
            </a: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28600" indent="-228600" algn="just">
              <a:lnSpc>
                <a:spcPct val="107000"/>
              </a:lnSpc>
              <a:spcAft>
                <a:spcPts val="800"/>
              </a:spcAf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hlinkClick r:id="rId12"/>
              </a:rPr>
              <a:t>https://www.ihu.gr/wp-content/uploads/2023/03/%CE%A3%CE%A7%CE%95%CE%94%CE%99%CE%9F-%CE%94%CE%A1%CE%91%CE%A3%CE%97%CE%A3_%CE%95%CE%99%CE%A6_%CE%94%CE%99%CE%A0%CE%91%CE%95.pdf</a:t>
            </a: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28600" indent="-228600" algn="just">
              <a:lnSpc>
                <a:spcPct val="107000"/>
              </a:lnSpc>
              <a:spcAft>
                <a:spcPts val="800"/>
              </a:spcAft>
              <a:buAutoNum type="arabicPeriod"/>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28600" indent="-228600" algn="just">
              <a:lnSpc>
                <a:spcPct val="107000"/>
              </a:lnSpc>
              <a:spcAft>
                <a:spcPts val="800"/>
              </a:spcAft>
              <a:buAutoNum type="arabicPeriod"/>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v"/>
            </a:pPr>
            <a:endParaRPr lang="en-US" sz="1200" b="1" u="sng" kern="100" dirty="0">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6FA7CEA-D075-8541-7A1A-E56187876693}"/>
              </a:ext>
            </a:extLst>
          </p:cNvPr>
          <p:cNvSpPr txBox="1"/>
          <p:nvPr/>
        </p:nvSpPr>
        <p:spPr>
          <a:xfrm>
            <a:off x="5880409" y="9509590"/>
            <a:ext cx="6081525" cy="1181862"/>
          </a:xfrm>
          <a:prstGeom prst="rect">
            <a:avLst/>
          </a:prstGeom>
          <a:noFill/>
        </p:spPr>
        <p:txBody>
          <a:bodyPr wrap="square" rtlCol="0">
            <a:spAutoFit/>
          </a:bodyPr>
          <a:lstStyle/>
          <a:p>
            <a:pPr algn="just">
              <a:lnSpc>
                <a:spcPct val="107000"/>
              </a:lnSpc>
              <a:spcAft>
                <a:spcPts val="800"/>
              </a:spcAft>
            </a:pPr>
            <a:r>
              <a:rPr lang="en-US" sz="1200" kern="100" dirty="0">
                <a:highlight>
                  <a:srgbClr val="D6329F"/>
                </a:highlight>
                <a:latin typeface="Calibri" panose="020F0502020204030204" pitchFamily="34" charset="0"/>
                <a:ea typeface="Calibri" panose="020F0502020204030204" pitchFamily="34" charset="0"/>
                <a:cs typeface="Calibri" panose="020F0502020204030204" pitchFamily="34" charset="0"/>
              </a:rPr>
              <a:t>11</a:t>
            </a:r>
            <a:endPar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5834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0"/>
            <a:ext cx="6858000" cy="91266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150844" y="-43296"/>
            <a:ext cx="6207370" cy="1077218"/>
          </a:xfrm>
          <a:prstGeom prst="rect">
            <a:avLst/>
          </a:prstGeom>
          <a:noFill/>
        </p:spPr>
        <p:txBody>
          <a:bodyPr wrap="square" rtlCol="0">
            <a:spAutoFit/>
          </a:bodyPr>
          <a:lstStyle/>
          <a:p>
            <a:r>
              <a:rPr lang="en-US" sz="3200" b="1" dirty="0">
                <a:latin typeface="Abadi" panose="020B0604020104020204" pitchFamily="34" charset="0"/>
              </a:rPr>
              <a:t>ANNEX 2.Regulatory Framework</a:t>
            </a:r>
          </a:p>
          <a:p>
            <a:endParaRPr lang="el-GR" sz="3200" b="1" dirty="0">
              <a:solidFill>
                <a:schemeClr val="bg1"/>
              </a:solidFill>
            </a:endParaRPr>
          </a:p>
        </p:txBody>
      </p:sp>
      <p:pic>
        <p:nvPicPr>
          <p:cNvPr id="3" name="Εικόνα 2">
            <a:extLst>
              <a:ext uri="{FF2B5EF4-FFF2-40B4-BE49-F238E27FC236}">
                <a16:creationId xmlns:a16="http://schemas.microsoft.com/office/drawing/2014/main" id="{5168C129-892B-9E83-19F2-25307D03FA2A}"/>
              </a:ext>
            </a:extLst>
          </p:cNvPr>
          <p:cNvPicPr>
            <a:picLocks noChangeAspect="1"/>
          </p:cNvPicPr>
          <p:nvPr/>
        </p:nvPicPr>
        <p:blipFill>
          <a:blip r:embed="rId2"/>
          <a:stretch>
            <a:fillRect/>
          </a:stretch>
        </p:blipFill>
        <p:spPr>
          <a:xfrm>
            <a:off x="213767" y="512555"/>
            <a:ext cx="3982006" cy="400106"/>
          </a:xfrm>
          <a:prstGeom prst="rect">
            <a:avLst/>
          </a:prstGeom>
        </p:spPr>
      </p:pic>
      <p:sp>
        <p:nvSpPr>
          <p:cNvPr id="2" name="TextBox 1">
            <a:extLst>
              <a:ext uri="{FF2B5EF4-FFF2-40B4-BE49-F238E27FC236}">
                <a16:creationId xmlns:a16="http://schemas.microsoft.com/office/drawing/2014/main" id="{B4B61286-AE65-32C4-FA15-9DD335C5E648}"/>
              </a:ext>
            </a:extLst>
          </p:cNvPr>
          <p:cNvSpPr txBox="1"/>
          <p:nvPr/>
        </p:nvSpPr>
        <p:spPr>
          <a:xfrm>
            <a:off x="1743629"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Regulatory Framework</a:t>
            </a:r>
            <a:endParaRPr lang="el-GR" sz="1400" dirty="0">
              <a:solidFill>
                <a:schemeClr val="bg1">
                  <a:lumMod val="50000"/>
                </a:schemeClr>
              </a:solidFill>
            </a:endParaRPr>
          </a:p>
        </p:txBody>
      </p:sp>
      <p:sp>
        <p:nvSpPr>
          <p:cNvPr id="5" name="TextBox 4">
            <a:extLst>
              <a:ext uri="{FF2B5EF4-FFF2-40B4-BE49-F238E27FC236}">
                <a16:creationId xmlns:a16="http://schemas.microsoft.com/office/drawing/2014/main" id="{EE2E4A7A-AA23-5D06-C68C-BE22C84E097E}"/>
              </a:ext>
            </a:extLst>
          </p:cNvPr>
          <p:cNvSpPr txBox="1"/>
          <p:nvPr/>
        </p:nvSpPr>
        <p:spPr>
          <a:xfrm>
            <a:off x="213766" y="1072755"/>
            <a:ext cx="6081525" cy="8721618"/>
          </a:xfrm>
          <a:prstGeom prst="rect">
            <a:avLst/>
          </a:prstGeom>
          <a:noFill/>
        </p:spPr>
        <p:txBody>
          <a:bodyPr wrap="square" rtlCol="0">
            <a:spAutoFit/>
          </a:bodyPr>
          <a:lstStyle/>
          <a:p>
            <a:pPr algn="just">
              <a:lnSpc>
                <a:spcPct val="107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Our Gender Equality Plan legitimates and protects every strategy aiming to achieve gender equality. It is devised according to national and European laws and aligns with national initiatives and actions focusing on equality of women and men rights, discrimination banning, equal treatment, harassment in the workplace and social responsibility of organizations. Specific articles, policies and directives can be found bellow:</a:t>
            </a:r>
          </a:p>
          <a:p>
            <a:pPr algn="just">
              <a:lnSpc>
                <a:spcPct val="107000"/>
              </a:lnSpc>
              <a:spcAft>
                <a:spcPts val="800"/>
              </a:spcAft>
            </a:pPr>
            <a:r>
              <a:rPr lang="en-US" sz="1200" b="1" u="sng" kern="100" dirty="0">
                <a:latin typeface="Calibri" panose="020F0502020204030204" pitchFamily="34" charset="0"/>
                <a:ea typeface="Calibri" panose="020F0502020204030204" pitchFamily="34" charset="0"/>
                <a:cs typeface="Calibri" panose="020F0502020204030204" pitchFamily="34" charset="0"/>
              </a:rPr>
              <a:t>European Union Law</a:t>
            </a:r>
          </a:p>
          <a:p>
            <a:pPr marL="285750" indent="-285750" algn="just">
              <a:lnSpc>
                <a:spcPct val="107000"/>
              </a:lnSpc>
              <a:spcAft>
                <a:spcPts val="800"/>
              </a:spcAft>
              <a:buFont typeface="Wingdings" panose="05000000000000000000" pitchFamily="2" charset="2"/>
              <a:buChar char="v"/>
            </a:pPr>
            <a:r>
              <a:rPr lang="en-US" sz="1200" b="1" kern="100" dirty="0">
                <a:latin typeface="Calibri" panose="020F0502020204030204" pitchFamily="34" charset="0"/>
                <a:ea typeface="Calibri" panose="020F0502020204030204" pitchFamily="34" charset="0"/>
                <a:cs typeface="Calibri" panose="020F0502020204030204" pitchFamily="34" charset="0"/>
              </a:rPr>
              <a:t>Article 157 TFEU states:</a:t>
            </a:r>
          </a:p>
          <a:p>
            <a:pPr marL="800100" lvl="1" indent="-342900" algn="just">
              <a:lnSpc>
                <a:spcPct val="107000"/>
              </a:lnSpc>
              <a:spcAft>
                <a:spcPts val="800"/>
              </a:spcAft>
              <a:buFont typeface="+mj-l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rPr>
              <a:t>Each Member State shall ensure that the principle of equal pay for male and female workers for equal work or work of equal value is applied.</a:t>
            </a:r>
          </a:p>
          <a:p>
            <a:pPr marL="800100" lvl="1" indent="-342900" algn="just">
              <a:lnSpc>
                <a:spcPct val="107000"/>
              </a:lnSpc>
              <a:spcAft>
                <a:spcPts val="800"/>
              </a:spcAft>
              <a:buFont typeface="+mj-l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rPr>
              <a:t>For the purpose of this Article, ”pay” means the ordinary basic or minimum wage or salary and any other consideration, whether in cash or in kind, which the worker receives directly or indirectly, in respect of his employment, from his employer. Equal pay without discrimination based on sex means: a) that pay for the same work at piece rates shall be calculated on the basis of the same unit of measurement; b) that pay for work at time rates shall be the same for the same job.</a:t>
            </a:r>
          </a:p>
          <a:p>
            <a:pPr marL="800100" lvl="1" indent="-342900" algn="just">
              <a:lnSpc>
                <a:spcPct val="107000"/>
              </a:lnSpc>
              <a:spcAft>
                <a:spcPts val="800"/>
              </a:spcAft>
              <a:buFont typeface="+mj-l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rPr>
              <a:t>The European Parliament and the Council, acting in accordance with the ordinary legislative procedure, and after consulting the Economic and Social Committee, shall adopt measures to ensure the application of the principle of equal opportunities and equal treatment of men and women in matters of employment and occupation, including the principle of equal pay for equal work or work of equal value.</a:t>
            </a:r>
          </a:p>
          <a:p>
            <a:pPr marL="800100" lvl="1" indent="-342900" algn="just">
              <a:lnSpc>
                <a:spcPct val="107000"/>
              </a:lnSpc>
              <a:spcAft>
                <a:spcPts val="800"/>
              </a:spcAft>
              <a:buFont typeface="+mj-lt"/>
              <a:buAutoNum type="arabicPeriod"/>
            </a:pPr>
            <a:r>
              <a:rPr lang="en-US" sz="1200" kern="100" dirty="0">
                <a:latin typeface="Calibri" panose="020F0502020204030204" pitchFamily="34" charset="0"/>
                <a:ea typeface="Calibri" panose="020F0502020204030204" pitchFamily="34" charset="0"/>
                <a:cs typeface="Calibri" panose="020F0502020204030204" pitchFamily="34" charset="0"/>
              </a:rPr>
              <a:t>With a view to ensuring full equality in practice between men and women in working life, the principle of equal treatment shall not prevent and Member State from maintaining or adopting measures providing for specific advantages in order to make it easier for the underrepresented sex to pursue vocational activity or to prevent or compensate for disadvantages in professional careers.”</a:t>
            </a:r>
          </a:p>
          <a:p>
            <a:pPr marL="285750" indent="-285750" algn="just">
              <a:lnSpc>
                <a:spcPct val="107000"/>
              </a:lnSpc>
              <a:spcAft>
                <a:spcPts val="800"/>
              </a:spcAft>
              <a:buFont typeface="Wingdings" panose="05000000000000000000" pitchFamily="2" charset="2"/>
              <a:buChar char="v"/>
            </a:pPr>
            <a:r>
              <a:rPr lang="en-US" sz="1200" b="1" kern="100" dirty="0">
                <a:latin typeface="Calibri" panose="020F0502020204030204" pitchFamily="34" charset="0"/>
                <a:ea typeface="Calibri" panose="020F0502020204030204" pitchFamily="34" charset="0"/>
                <a:cs typeface="Calibri" panose="020F0502020204030204" pitchFamily="34" charset="0"/>
              </a:rPr>
              <a:t>Chapter of Fundamental Rights of the EU</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Article 21(1) states: “Any discrimination based on any ground such as sex, race, </a:t>
            </a:r>
            <a:r>
              <a:rPr lang="en-US" sz="1200" kern="100" dirty="0" err="1">
                <a:latin typeface="Calibri" panose="020F0502020204030204" pitchFamily="34" charset="0"/>
                <a:ea typeface="Calibri" panose="020F0502020204030204" pitchFamily="34" charset="0"/>
                <a:cs typeface="Calibri" panose="020F0502020204030204" pitchFamily="34" charset="0"/>
              </a:rPr>
              <a:t>colour</a:t>
            </a:r>
            <a:r>
              <a:rPr lang="en-US" sz="1200" kern="100" dirty="0">
                <a:latin typeface="Calibri" panose="020F0502020204030204" pitchFamily="34" charset="0"/>
                <a:ea typeface="Calibri" panose="020F0502020204030204" pitchFamily="34" charset="0"/>
                <a:cs typeface="Calibri" panose="020F0502020204030204" pitchFamily="34" charset="0"/>
              </a:rPr>
              <a:t>, ethnic or social origin, genetic features, language, religion or belief, political or any other opinion, membership of a national minority, property, birth, disability, age or sexual orientation shall be prohibited”.</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Article 23 states: “Equality between women and men must be ensured in all areas, including employment, work and pay. The principle of equality shall not prevent the maintenance or adoption of measures providing for specific advantages in </a:t>
            </a:r>
            <a:r>
              <a:rPr lang="en-US" sz="1200" kern="100" dirty="0" err="1">
                <a:latin typeface="Calibri" panose="020F0502020204030204" pitchFamily="34" charset="0"/>
                <a:ea typeface="Calibri" panose="020F0502020204030204" pitchFamily="34" charset="0"/>
                <a:cs typeface="Calibri" panose="020F0502020204030204" pitchFamily="34" charset="0"/>
              </a:rPr>
              <a:t>favour</a:t>
            </a:r>
            <a:r>
              <a:rPr lang="en-US" sz="1200" kern="100" dirty="0">
                <a:latin typeface="Calibri" panose="020F0502020204030204" pitchFamily="34" charset="0"/>
                <a:ea typeface="Calibri" panose="020F0502020204030204" pitchFamily="34" charset="0"/>
                <a:cs typeface="Calibri" panose="020F0502020204030204" pitchFamily="34" charset="0"/>
              </a:rPr>
              <a:t> of the under-represented sex”.</a:t>
            </a:r>
          </a:p>
          <a:p>
            <a:pPr marL="800100" lvl="1" indent="-342900" algn="just">
              <a:lnSpc>
                <a:spcPct val="107000"/>
              </a:lnSpc>
              <a:spcAft>
                <a:spcPts val="800"/>
              </a:spcAft>
              <a:buFont typeface="+mj-lt"/>
              <a:buAutoNum type="arabicPeriod"/>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v"/>
            </a:pPr>
            <a:endParaRPr lang="en-US" sz="1200" b="1" u="sng" kern="100" dirty="0">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6FA7CEA-D075-8541-7A1A-E56187876693}"/>
              </a:ext>
            </a:extLst>
          </p:cNvPr>
          <p:cNvSpPr txBox="1"/>
          <p:nvPr/>
        </p:nvSpPr>
        <p:spPr>
          <a:xfrm>
            <a:off x="5880409" y="9509590"/>
            <a:ext cx="6081525" cy="1181862"/>
          </a:xfrm>
          <a:prstGeom prst="rect">
            <a:avLst/>
          </a:prstGeom>
          <a:noFill/>
        </p:spPr>
        <p:txBody>
          <a:bodyPr wrap="square" rtlCol="0">
            <a:spAutoFit/>
          </a:bodyPr>
          <a:lstStyle/>
          <a:p>
            <a:pPr algn="just">
              <a:lnSpc>
                <a:spcPct val="107000"/>
              </a:lnSpc>
              <a:spcAft>
                <a:spcPts val="800"/>
              </a:spcAft>
            </a:pPr>
            <a:r>
              <a:rPr lang="en-US" sz="1200" kern="100" dirty="0">
                <a:highlight>
                  <a:srgbClr val="D6329F"/>
                </a:highlight>
                <a:latin typeface="Calibri" panose="020F0502020204030204" pitchFamily="34" charset="0"/>
                <a:ea typeface="Calibri" panose="020F0502020204030204" pitchFamily="34" charset="0"/>
                <a:cs typeface="Calibri" panose="020F0502020204030204" pitchFamily="34" charset="0"/>
              </a:rPr>
              <a:t>12</a:t>
            </a:r>
            <a:endPar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4867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B61286-AE65-32C4-FA15-9DD335C5E648}"/>
              </a:ext>
            </a:extLst>
          </p:cNvPr>
          <p:cNvSpPr txBox="1"/>
          <p:nvPr/>
        </p:nvSpPr>
        <p:spPr>
          <a:xfrm>
            <a:off x="1743629"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Regulatory Framework</a:t>
            </a:r>
            <a:endParaRPr lang="el-GR" sz="1400" dirty="0">
              <a:solidFill>
                <a:schemeClr val="bg1">
                  <a:lumMod val="50000"/>
                </a:schemeClr>
              </a:solidFill>
            </a:endParaRPr>
          </a:p>
        </p:txBody>
      </p:sp>
      <p:sp>
        <p:nvSpPr>
          <p:cNvPr id="5" name="TextBox 4">
            <a:extLst>
              <a:ext uri="{FF2B5EF4-FFF2-40B4-BE49-F238E27FC236}">
                <a16:creationId xmlns:a16="http://schemas.microsoft.com/office/drawing/2014/main" id="{EE2E4A7A-AA23-5D06-C68C-BE22C84E097E}"/>
              </a:ext>
            </a:extLst>
          </p:cNvPr>
          <p:cNvSpPr txBox="1"/>
          <p:nvPr/>
        </p:nvSpPr>
        <p:spPr>
          <a:xfrm>
            <a:off x="213766" y="701781"/>
            <a:ext cx="6081525" cy="8562985"/>
          </a:xfrm>
          <a:prstGeom prst="rect">
            <a:avLst/>
          </a:prstGeom>
          <a:noFill/>
        </p:spPr>
        <p:txBody>
          <a:bodyPr wrap="square" rtlCol="0">
            <a:spAutoFit/>
          </a:bodyPr>
          <a:lstStyle/>
          <a:p>
            <a:pPr marL="285750" indent="-285750" algn="just">
              <a:lnSpc>
                <a:spcPct val="107000"/>
              </a:lnSpc>
              <a:spcAft>
                <a:spcPts val="800"/>
              </a:spcAft>
              <a:buFont typeface="Wingdings" panose="05000000000000000000" pitchFamily="2" charset="2"/>
              <a:buChar char="v"/>
            </a:pPr>
            <a:r>
              <a:rPr lang="en-US" sz="1200" b="1" kern="100" dirty="0">
                <a:latin typeface="Calibri" panose="020F0502020204030204" pitchFamily="34" charset="0"/>
                <a:ea typeface="Calibri" panose="020F0502020204030204" pitchFamily="34" charset="0"/>
                <a:cs typeface="Calibri" panose="020F0502020204030204" pitchFamily="34" charset="0"/>
              </a:rPr>
              <a:t>Directives</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Directive (EU) 2019/1158 of the European Parliament and of the council of 20 June 2019 on work-life balance for parents and careers and repealing Council Directive 2010/18/EU.</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Council Directive  2010/18/EU of 8 March 2010 implementing the revised Framework Agreement on parental leave concluded by BUSINESSEUROPE, UEAPME, CEEP and ETUC and repealing Directive 96/34/EC (Text with EEA relevance).</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Directive 2010/41/EU of the European Parliament and of the Council of 7 July 2010 on the application of the principle of equal treatment between men and women engaged in an activity in a self-employed capacity and repealing Council Directive 86/613/EEC.</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Directive 2006/54/EC of the European Parliament and of the Council of 5 July 2006 on the implementation of the principle of equal opportunities and equal treatment of men and women in matters of employment and occupation (recast).</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Council Directive 2000/78/EC of 27 November 2000 establishing a general framework for equal treatment in employment and occupation.</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Council Directive 2000/43/EC of 29 June 2000 implementing the principle of equal treatment between persons irrespective of racial or ethnic origin.</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Council Directive 96/34/EC of 3 June 1996 on the framework agreement on parental leave concluded by UNICE, CEEP and the ETUC.</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Council Directive 92/85/EEC of 19 October 1992 on the introduction of measures to encourage improvements in the safety and health at work of pregnant workers and workers who have recently given birth or are breastfeeding (tenth individual Directive within the meaning of Article 16 (1) of Directive 89/391/EEC).</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Council Directive 79/7/EEC of 19 December 1978 in the progressive implementation of the principle of equal treatment for men and women in matters of social security.</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Council Directive 76/207/EEC of 9 February 1976 on the implementation of the principle of equal treatment for men and women as regards access to employment, vocational training and promotion, and working conditions.</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Council Directive 75/117/EEC of 10 February 1975 on the approximation of the laws of the Member States relating to the application of the principle of equal pay for men and women Greek Law.</a:t>
            </a:r>
          </a:p>
          <a:p>
            <a:pPr marL="742950" lvl="1" indent="-285750" algn="just">
              <a:lnSpc>
                <a:spcPct val="107000"/>
              </a:lnSpc>
              <a:spcAft>
                <a:spcPts val="800"/>
              </a:spcAft>
              <a:buFont typeface="Arial" panose="020B0604020202020204" pitchFamily="34" charset="0"/>
              <a:buChar char="•"/>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v"/>
            </a:pPr>
            <a:endParaRPr lang="en-US" sz="1400" b="1" u="sng" kern="100" dirty="0">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A33635A-1A66-9F74-D811-03F81B77F34D}"/>
              </a:ext>
            </a:extLst>
          </p:cNvPr>
          <p:cNvSpPr txBox="1"/>
          <p:nvPr/>
        </p:nvSpPr>
        <p:spPr>
          <a:xfrm>
            <a:off x="5880409" y="9509590"/>
            <a:ext cx="6081525" cy="1181862"/>
          </a:xfrm>
          <a:prstGeom prst="rect">
            <a:avLst/>
          </a:prstGeom>
          <a:noFill/>
        </p:spPr>
        <p:txBody>
          <a:bodyPr wrap="square" rtlCol="0">
            <a:spAutoFit/>
          </a:bodyPr>
          <a:lstStyle/>
          <a:p>
            <a:pPr algn="just">
              <a:lnSpc>
                <a:spcPct val="107000"/>
              </a:lnSpc>
              <a:spcAft>
                <a:spcPts val="800"/>
              </a:spcAft>
            </a:pPr>
            <a:r>
              <a:rPr lang="en-US" sz="1200" kern="100" dirty="0">
                <a:highlight>
                  <a:srgbClr val="D6329F"/>
                </a:highlight>
                <a:latin typeface="Calibri" panose="020F0502020204030204" pitchFamily="34" charset="0"/>
                <a:ea typeface="Calibri" panose="020F0502020204030204" pitchFamily="34" charset="0"/>
                <a:cs typeface="Calibri" panose="020F0502020204030204" pitchFamily="34" charset="0"/>
              </a:rPr>
              <a:t>13</a:t>
            </a:r>
            <a:endPar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B6B3EB3C-84AD-19FB-A88F-46AADA81EC96}"/>
              </a:ext>
            </a:extLst>
          </p:cNvPr>
          <p:cNvSpPr txBox="1"/>
          <p:nvPr/>
        </p:nvSpPr>
        <p:spPr>
          <a:xfrm>
            <a:off x="150844" y="-43296"/>
            <a:ext cx="6207370" cy="1077218"/>
          </a:xfrm>
          <a:prstGeom prst="rect">
            <a:avLst/>
          </a:prstGeom>
          <a:noFill/>
        </p:spPr>
        <p:txBody>
          <a:bodyPr wrap="square" rtlCol="0">
            <a:spAutoFit/>
          </a:bodyPr>
          <a:lstStyle/>
          <a:p>
            <a:r>
              <a:rPr lang="en-US" sz="3200" b="1" dirty="0">
                <a:latin typeface="Abadi" panose="020B0604020104020204" pitchFamily="34" charset="0"/>
              </a:rPr>
              <a:t>ANNEX 2.Regulatory Framework</a:t>
            </a:r>
          </a:p>
          <a:p>
            <a:endParaRPr lang="el-GR" sz="3200" b="1" dirty="0">
              <a:solidFill>
                <a:schemeClr val="bg1"/>
              </a:solidFill>
            </a:endParaRPr>
          </a:p>
        </p:txBody>
      </p:sp>
    </p:spTree>
    <p:extLst>
      <p:ext uri="{BB962C8B-B14F-4D97-AF65-F5344CB8AC3E}">
        <p14:creationId xmlns:p14="http://schemas.microsoft.com/office/powerpoint/2010/main" val="4145105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B61286-AE65-32C4-FA15-9DD335C5E648}"/>
              </a:ext>
            </a:extLst>
          </p:cNvPr>
          <p:cNvSpPr txBox="1"/>
          <p:nvPr/>
        </p:nvSpPr>
        <p:spPr>
          <a:xfrm>
            <a:off x="1743629"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Regulatory Framework</a:t>
            </a:r>
            <a:endParaRPr lang="el-GR" sz="1400" dirty="0">
              <a:solidFill>
                <a:schemeClr val="bg1">
                  <a:lumMod val="50000"/>
                </a:schemeClr>
              </a:solidFill>
            </a:endParaRPr>
          </a:p>
        </p:txBody>
      </p:sp>
      <p:sp>
        <p:nvSpPr>
          <p:cNvPr id="5" name="TextBox 4">
            <a:extLst>
              <a:ext uri="{FF2B5EF4-FFF2-40B4-BE49-F238E27FC236}">
                <a16:creationId xmlns:a16="http://schemas.microsoft.com/office/drawing/2014/main" id="{EE2E4A7A-AA23-5D06-C68C-BE22C84E097E}"/>
              </a:ext>
            </a:extLst>
          </p:cNvPr>
          <p:cNvSpPr txBox="1"/>
          <p:nvPr/>
        </p:nvSpPr>
        <p:spPr>
          <a:xfrm>
            <a:off x="276689" y="495313"/>
            <a:ext cx="6081525" cy="9661235"/>
          </a:xfrm>
          <a:prstGeom prst="rect">
            <a:avLst/>
          </a:prstGeom>
          <a:noFill/>
        </p:spPr>
        <p:txBody>
          <a:bodyPr wrap="square" rtlCol="0">
            <a:spAutoFit/>
          </a:bodyPr>
          <a:lstStyle/>
          <a:p>
            <a:pPr algn="just">
              <a:lnSpc>
                <a:spcPct val="107000"/>
              </a:lnSpc>
              <a:spcAft>
                <a:spcPts val="800"/>
              </a:spcAft>
            </a:pPr>
            <a:r>
              <a:rPr lang="en-US" sz="1200" b="1" u="sng" kern="100" dirty="0">
                <a:latin typeface="Calibri" panose="020F0502020204030204" pitchFamily="34" charset="0"/>
                <a:ea typeface="Calibri" panose="020F0502020204030204" pitchFamily="34" charset="0"/>
                <a:cs typeface="Calibri" panose="020F0502020204030204" pitchFamily="34" charset="0"/>
              </a:rPr>
              <a:t>Greek Law</a:t>
            </a:r>
          </a:p>
          <a:p>
            <a:pPr marL="285750" indent="-285750" algn="just">
              <a:lnSpc>
                <a:spcPct val="107000"/>
              </a:lnSpc>
              <a:spcAft>
                <a:spcPts val="800"/>
              </a:spcAft>
              <a:buFont typeface="Wingdings" panose="05000000000000000000" pitchFamily="2" charset="2"/>
              <a:buChar char="v"/>
            </a:pPr>
            <a:r>
              <a:rPr lang="en-US" sz="1200" b="1" kern="100" dirty="0">
                <a:latin typeface="Calibri" panose="020F0502020204030204" pitchFamily="34" charset="0"/>
                <a:ea typeface="Calibri" panose="020F0502020204030204" pitchFamily="34" charset="0"/>
                <a:cs typeface="Calibri" panose="020F0502020204030204" pitchFamily="34" charset="0"/>
              </a:rPr>
              <a:t>Constitution</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Article 4(2) provides: “Greek men and women have equal rights and obligations”.</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Article 22(1)(b) states: “All workers, irrespective of sex or other distinctions, have a right to equal pay for work of equal value”.</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Article 116(2) states that: “Positive measures aiming at promoting equality between men and women</a:t>
            </a:r>
            <a:r>
              <a:rPr lang="el-GR" sz="1200" kern="100" dirty="0">
                <a:latin typeface="Calibri" panose="020F0502020204030204" pitchFamily="34" charset="0"/>
                <a:ea typeface="Calibri" panose="020F0502020204030204" pitchFamily="34" charset="0"/>
                <a:cs typeface="Calibri" panose="020F0502020204030204" pitchFamily="34" charset="0"/>
              </a:rPr>
              <a:t> </a:t>
            </a:r>
            <a:r>
              <a:rPr lang="en-US" sz="1200" kern="100" dirty="0">
                <a:latin typeface="Calibri" panose="020F0502020204030204" pitchFamily="34" charset="0"/>
                <a:ea typeface="Calibri" panose="020F0502020204030204" pitchFamily="34" charset="0"/>
                <a:cs typeface="Calibri" panose="020F0502020204030204" pitchFamily="34" charset="0"/>
              </a:rPr>
              <a:t>do not constitute discrimination on grounds of sex. The State shall take measures to eliminate inequalities existing in practice, in particular those detrimental to women”.</a:t>
            </a:r>
          </a:p>
          <a:p>
            <a:pPr marL="285750" indent="-285750" algn="just">
              <a:lnSpc>
                <a:spcPct val="107000"/>
              </a:lnSpc>
              <a:spcAft>
                <a:spcPts val="800"/>
              </a:spcAft>
              <a:buFont typeface="Wingdings" panose="05000000000000000000" pitchFamily="2" charset="2"/>
              <a:buChar char="v"/>
            </a:pPr>
            <a:r>
              <a:rPr lang="en-US" sz="1200" kern="100" dirty="0">
                <a:latin typeface="Calibri" panose="020F0502020204030204" pitchFamily="34" charset="0"/>
                <a:ea typeface="Calibri" panose="020F0502020204030204" pitchFamily="34" charset="0"/>
                <a:cs typeface="Calibri" panose="020F0502020204030204" pitchFamily="34" charset="0"/>
              </a:rPr>
              <a:t>Laws</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4604/2019, “On the promotion of substantive gender equality etc.”, OJ A 50/26.3.2019.</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4443/2016, “1) Transposition of Directive 2000/43/EC on the implementation of the principle of equal treatment between persons irrespective of racial or ethnic origin, of Directive 2000/78/EC establishing a general framework for equal treatment in employment and occupation and of Directive 2014/54/EU on measures facilitating the exercise of rights conferred on workers in the context of freedom of movement for workers (…)”, OJ A 232/9.12.2016 [replacing Act 3304/2005 which had initially transposed Directives 2000/43/EC and 2000/78/EC], OJ A 16/27.1.2005].</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4097/2012, “Implementation of the Principle of Equal Treatment of Men and Women Engaged in an Activity in a Self-Employed Capacity – Harmonization of the legislation with Directive 2010/41/EU of the European Parliament and the Council”, OJ A 235/3.12.2012 (Directive 86/613/EEC had not been transposed).</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4075/2012, Articles 48-54, “Incorporation into Greek Law of Directive 2010/18/EU of the council of the EU Implementing the Revised Framework Agreement on Parental Leave Concluded by BUSINESSEUROPE, UEAPME, CEEP and ETUC and Repealing Directive 96/34/EC”, OJ A 89/11.4.2012.</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Presidential Decree 80/2012, “Granting of Parental Leave and Leave of Absence to Workers under a Contact of Maritime Work on Vessels Bearing the Greek Flag, in accordance with Directive 2010/18/EU”. OJ 138/14.6.2012.</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1756/1988, Code on the Status of Judges, OJ A 35/2.2.1988.</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3896/2010, “Implementation of the Principle of Equal Treatment of Men and Women in Matters of Employment and Occupation. Harmonization of Existing Legislation with Directive 2006/54/EC of the European Parliament and the Council”, OJ A 207/8.12.2010.</a:t>
            </a:r>
          </a:p>
          <a:p>
            <a:pPr marL="742950" lvl="1" indent="-285750" algn="just">
              <a:lnSpc>
                <a:spcPct val="107000"/>
              </a:lnSpc>
              <a:spcAft>
                <a:spcPts val="800"/>
              </a:spcAft>
              <a:buFont typeface="Arial" panose="020B0604020202020204" pitchFamily="34" charset="0"/>
              <a:buChar char="•"/>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gn="just">
              <a:lnSpc>
                <a:spcPct val="107000"/>
              </a:lnSpc>
              <a:spcAft>
                <a:spcPts val="800"/>
              </a:spcAft>
              <a:buFont typeface="Arial" panose="020B0604020202020204" pitchFamily="34" charset="0"/>
              <a:buChar char="•"/>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gn="just">
              <a:lnSpc>
                <a:spcPct val="107000"/>
              </a:lnSpc>
              <a:spcAft>
                <a:spcPts val="800"/>
              </a:spcAft>
              <a:buFont typeface="Arial" panose="020B0604020202020204" pitchFamily="34" charset="0"/>
              <a:buChar char="•"/>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gn="just">
              <a:lnSpc>
                <a:spcPct val="107000"/>
              </a:lnSpc>
              <a:spcAft>
                <a:spcPts val="800"/>
              </a:spcAft>
              <a:buFont typeface="Arial" panose="020B0604020202020204" pitchFamily="34" charset="0"/>
              <a:buChar char="•"/>
            </a:pPr>
            <a:endParaRPr lang="en-US" sz="1400" kern="100" dirty="0">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C1171C1A-E055-1920-3174-145B50393C29}"/>
              </a:ext>
            </a:extLst>
          </p:cNvPr>
          <p:cNvSpPr txBox="1"/>
          <p:nvPr/>
        </p:nvSpPr>
        <p:spPr>
          <a:xfrm>
            <a:off x="5880409" y="9509590"/>
            <a:ext cx="6081525" cy="881652"/>
          </a:xfrm>
          <a:prstGeom prst="rect">
            <a:avLst/>
          </a:prstGeom>
          <a:noFill/>
        </p:spPr>
        <p:txBody>
          <a:bodyPr wrap="square" rtlCol="0">
            <a:spAutoFit/>
          </a:bodyPr>
          <a:lstStyle/>
          <a:p>
            <a:pPr algn="just">
              <a:lnSpc>
                <a:spcPct val="107000"/>
              </a:lnSpc>
              <a:spcAft>
                <a:spcPts val="800"/>
              </a:spcAft>
            </a:pPr>
            <a:r>
              <a:rPr lang="en-US" sz="1200" kern="100" dirty="0">
                <a:highlight>
                  <a:srgbClr val="D6329F"/>
                </a:highlight>
                <a:latin typeface="Calibri" panose="020F0502020204030204" pitchFamily="34" charset="0"/>
                <a:ea typeface="Calibri" panose="020F0502020204030204" pitchFamily="34" charset="0"/>
                <a:cs typeface="Calibri" panose="020F0502020204030204" pitchFamily="34" charset="0"/>
              </a:rPr>
              <a:t>14</a:t>
            </a: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9F058BDE-4883-5C13-93B5-9E693396D616}"/>
              </a:ext>
            </a:extLst>
          </p:cNvPr>
          <p:cNvSpPr txBox="1"/>
          <p:nvPr/>
        </p:nvSpPr>
        <p:spPr>
          <a:xfrm>
            <a:off x="150844" y="-43296"/>
            <a:ext cx="6207370" cy="1077218"/>
          </a:xfrm>
          <a:prstGeom prst="rect">
            <a:avLst/>
          </a:prstGeom>
          <a:noFill/>
        </p:spPr>
        <p:txBody>
          <a:bodyPr wrap="square" rtlCol="0">
            <a:spAutoFit/>
          </a:bodyPr>
          <a:lstStyle/>
          <a:p>
            <a:r>
              <a:rPr lang="en-US" sz="3200" b="1" dirty="0">
                <a:latin typeface="Abadi" panose="020B0604020104020204" pitchFamily="34" charset="0"/>
              </a:rPr>
              <a:t>ANNEX 2.Regulatory Framework</a:t>
            </a:r>
          </a:p>
          <a:p>
            <a:endParaRPr lang="el-GR" sz="3200" b="1" dirty="0">
              <a:solidFill>
                <a:schemeClr val="bg1"/>
              </a:solidFill>
            </a:endParaRPr>
          </a:p>
        </p:txBody>
      </p:sp>
    </p:spTree>
    <p:extLst>
      <p:ext uri="{BB962C8B-B14F-4D97-AF65-F5344CB8AC3E}">
        <p14:creationId xmlns:p14="http://schemas.microsoft.com/office/powerpoint/2010/main" val="681456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B61286-AE65-32C4-FA15-9DD335C5E648}"/>
              </a:ext>
            </a:extLst>
          </p:cNvPr>
          <p:cNvSpPr txBox="1"/>
          <p:nvPr/>
        </p:nvSpPr>
        <p:spPr>
          <a:xfrm>
            <a:off x="1743629"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Regulatory Framework</a:t>
            </a:r>
            <a:endParaRPr lang="el-GR" sz="1400" dirty="0">
              <a:solidFill>
                <a:schemeClr val="bg1">
                  <a:lumMod val="50000"/>
                </a:schemeClr>
              </a:solidFill>
            </a:endParaRPr>
          </a:p>
        </p:txBody>
      </p:sp>
      <p:sp>
        <p:nvSpPr>
          <p:cNvPr id="5" name="TextBox 4">
            <a:extLst>
              <a:ext uri="{FF2B5EF4-FFF2-40B4-BE49-F238E27FC236}">
                <a16:creationId xmlns:a16="http://schemas.microsoft.com/office/drawing/2014/main" id="{EE2E4A7A-AA23-5D06-C68C-BE22C84E097E}"/>
              </a:ext>
            </a:extLst>
          </p:cNvPr>
          <p:cNvSpPr txBox="1"/>
          <p:nvPr/>
        </p:nvSpPr>
        <p:spPr>
          <a:xfrm>
            <a:off x="150844" y="634734"/>
            <a:ext cx="6081525" cy="9527223"/>
          </a:xfrm>
          <a:prstGeom prst="rect">
            <a:avLst/>
          </a:prstGeom>
          <a:noFill/>
        </p:spPr>
        <p:txBody>
          <a:bodyPr wrap="square" rtlCol="0">
            <a:spAutoFit/>
          </a:bodyPr>
          <a:lstStyle/>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3769/2009, “Implementation of the Principle of Equal Treatment of Men and Women Regarding Access to Goods and Services and Their Supply”, transposing Directive 2004/113/EC, OJ A 105/1.7.2009, as amended by Article 162 of Act 4099/2012 implementing the CJEU Test-</a:t>
            </a:r>
            <a:r>
              <a:rPr lang="en-US" sz="1200" kern="100" dirty="0" err="1">
                <a:latin typeface="Calibri" panose="020F0502020204030204" pitchFamily="34" charset="0"/>
                <a:ea typeface="Calibri" panose="020F0502020204030204" pitchFamily="34" charset="0"/>
                <a:cs typeface="Calibri" panose="020F0502020204030204" pitchFamily="34" charset="0"/>
              </a:rPr>
              <a:t>Achats</a:t>
            </a:r>
            <a:r>
              <a:rPr lang="en-US" sz="1200" kern="100" dirty="0">
                <a:latin typeface="Calibri" panose="020F0502020204030204" pitchFamily="34" charset="0"/>
                <a:ea typeface="Calibri" panose="020F0502020204030204" pitchFamily="34" charset="0"/>
                <a:cs typeface="Calibri" panose="020F0502020204030204" pitchFamily="34" charset="0"/>
              </a:rPr>
              <a:t> judgment, OJ A 250/20.11.2012.</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3488/2006, “Implementation of the Principle of Equal Treatment of Men and Women Regarding Access to Employment, Professional Training and Evolution and Terms and Conditions of Work”, transposing Directive 2002/73/EC, OJ A 191/11.2006.</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Presidential Decree 105/2003, “Adaption of Domestic Law to Directive 97/80/EC on the Burden of Proof in Cases of Sex Discrimination”, OJ A 96/23.4.2003; repealed by Article 30(5) of Act 3896/2010 transposing Directive 2006/54/EC.</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Presidential Decree 87/2002, “Implementation of the Principle of Equal Treatment of Men and Women in Occupational Social Security Schemes in Compliance with Directives 96/07/EC and 86/378/EEC”; repealed by Article 30(5) of Act 3896/2010 transposing Directive 2006/54/EC.</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Presidential Decree 176/1997, “Measures for the improvement of the Safety and Health at Work of Pregnant Workers and Workers Who Have Recently Given Birth or are Breastfeeding in Compliance with Directive 92/85/EEC”, OJ A 150/15.7.1997, as amended by Decree 41/2003, OJ A 44/21.2.2003.</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1483/1984, “Protection and Facilitation of Workers with Family Responsibilities”, as amended by Article 25 of Act 2639/1998, OJ A 205/2.9.1998, implementing Directive 96/34/EC and by Article 46 if Act 4488/2017,7 and Article 54(1) of Act 4075/2012 transposing Directive 2010/18/EU.</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1414/1984, “Implementation of the Principle of Equal Treatment of the Sexes in Employment Relationships”. Transposing Directives 75/117EEC and 76/207/EEC, OJ A 10/2.1984.</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Presidential Decree 1362/1981, “Replacement of Paragraph 1 of Article 33 of Act 1846/1951 “on Social Security” in compliance with Directive 79/7/EEC”, OJ A 339/30.12.1981.</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National General Collective Agreements (NGCAs).</a:t>
            </a:r>
          </a:p>
          <a:p>
            <a:pPr marL="285750" indent="-285750" algn="just">
              <a:lnSpc>
                <a:spcPct val="107000"/>
              </a:lnSpc>
              <a:spcAft>
                <a:spcPts val="800"/>
              </a:spcAft>
              <a:buFont typeface="Wingdings" panose="05000000000000000000" pitchFamily="2" charset="2"/>
              <a:buChar char="v"/>
            </a:pPr>
            <a:r>
              <a:rPr lang="en-US" sz="1200" kern="100" dirty="0">
                <a:latin typeface="Calibri" panose="020F0502020204030204" pitchFamily="34" charset="0"/>
                <a:ea typeface="Calibri" panose="020F0502020204030204" pitchFamily="34" charset="0"/>
                <a:cs typeface="Calibri" panose="020F0502020204030204" pitchFamily="34" charset="0"/>
              </a:rPr>
              <a:t>Relevant national legislation</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4531/2018 (OJ A 62/5.4.2018) ratifying the Istanbul Convention on preventing and combating violence against women and domestic violence of the Council of Europe (IC), signed by Greece on May 2011.</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4491/2017, “Legal recognition of gender identity… </a:t>
            </a:r>
            <a:r>
              <a:rPr lang="en-US" sz="1200" kern="100" dirty="0" err="1">
                <a:latin typeface="Calibri" panose="020F0502020204030204" pitchFamily="34" charset="0"/>
                <a:ea typeface="Calibri" panose="020F0502020204030204" pitchFamily="34" charset="0"/>
                <a:cs typeface="Calibri" panose="020F0502020204030204" pitchFamily="34" charset="0"/>
              </a:rPr>
              <a:t>etc</a:t>
            </a:r>
            <a:r>
              <a:rPr lang="en-US" sz="1200" kern="100" dirty="0">
                <a:latin typeface="Calibri" panose="020F0502020204030204" pitchFamily="34" charset="0"/>
                <a:ea typeface="Calibri" panose="020F0502020204030204" pitchFamily="34" charset="0"/>
                <a:cs typeface="Calibri" panose="020F0502020204030204" pitchFamily="34" charset="0"/>
              </a:rPr>
              <a:t>”, OJ A 152/13.10.2017.</a:t>
            </a:r>
          </a:p>
          <a:p>
            <a:pPr marL="742950" lvl="1" indent="-285750" algn="just">
              <a:lnSpc>
                <a:spcPct val="107000"/>
              </a:lnSpc>
              <a:spcAft>
                <a:spcPts val="800"/>
              </a:spcAft>
              <a:buFont typeface="Arial" panose="020B0604020202020204" pitchFamily="34" charset="0"/>
              <a:buChar char="•"/>
            </a:pPr>
            <a:r>
              <a:rPr lang="en-US" sz="1200" kern="100" dirty="0">
                <a:latin typeface="Calibri" panose="020F0502020204030204" pitchFamily="34" charset="0"/>
                <a:ea typeface="Calibri" panose="020F0502020204030204" pitchFamily="34" charset="0"/>
                <a:cs typeface="Calibri" panose="020F0502020204030204" pitchFamily="34" charset="0"/>
              </a:rPr>
              <a:t>Act 927/1979, OJ A 139/28.6.1979, implementing the CERD, as amended by Act 4285/2014, OJ A 191/10.9.2014 and Act 4491/2017, OJ A 152/13.10.2017.</a:t>
            </a:r>
          </a:p>
          <a:p>
            <a:pPr marL="742950" lvl="1" indent="-285750" algn="just">
              <a:lnSpc>
                <a:spcPct val="107000"/>
              </a:lnSpc>
              <a:spcAft>
                <a:spcPts val="800"/>
              </a:spcAft>
              <a:buFont typeface="Arial" panose="020B0604020202020204" pitchFamily="34" charset="0"/>
              <a:buChar char="•"/>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lvl="1"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gn="just">
              <a:lnSpc>
                <a:spcPct val="107000"/>
              </a:lnSpc>
              <a:spcAft>
                <a:spcPts val="800"/>
              </a:spcAft>
              <a:buFont typeface="Arial" panose="020B0604020202020204" pitchFamily="34" charset="0"/>
              <a:buChar char="•"/>
            </a:pPr>
            <a:endParaRPr lang="en-US" sz="1200" kern="100" dirty="0">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F448FFD6-65CE-792E-5020-8AD3E0A6C258}"/>
              </a:ext>
            </a:extLst>
          </p:cNvPr>
          <p:cNvSpPr txBox="1"/>
          <p:nvPr/>
        </p:nvSpPr>
        <p:spPr>
          <a:xfrm>
            <a:off x="5880409" y="9509590"/>
            <a:ext cx="6081525" cy="1181862"/>
          </a:xfrm>
          <a:prstGeom prst="rect">
            <a:avLst/>
          </a:prstGeom>
          <a:noFill/>
        </p:spPr>
        <p:txBody>
          <a:bodyPr wrap="square" rtlCol="0">
            <a:spAutoFit/>
          </a:bodyPr>
          <a:lstStyle/>
          <a:p>
            <a:pPr algn="just">
              <a:lnSpc>
                <a:spcPct val="107000"/>
              </a:lnSpc>
              <a:spcAft>
                <a:spcPts val="800"/>
              </a:spcAft>
            </a:pPr>
            <a:r>
              <a:rPr lang="en-US" sz="1200" kern="100" dirty="0">
                <a:highlight>
                  <a:srgbClr val="D6329F"/>
                </a:highlight>
                <a:latin typeface="Calibri" panose="020F0502020204030204" pitchFamily="34" charset="0"/>
                <a:ea typeface="Calibri" panose="020F0502020204030204" pitchFamily="34" charset="0"/>
                <a:cs typeface="Calibri" panose="020F0502020204030204" pitchFamily="34" charset="0"/>
              </a:rPr>
              <a:t>15</a:t>
            </a:r>
            <a:endPar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DD939FA9-CE32-5314-DF86-B8280298D83C}"/>
              </a:ext>
            </a:extLst>
          </p:cNvPr>
          <p:cNvSpPr txBox="1"/>
          <p:nvPr/>
        </p:nvSpPr>
        <p:spPr>
          <a:xfrm>
            <a:off x="150844" y="-43296"/>
            <a:ext cx="6207370" cy="1077218"/>
          </a:xfrm>
          <a:prstGeom prst="rect">
            <a:avLst/>
          </a:prstGeom>
          <a:noFill/>
        </p:spPr>
        <p:txBody>
          <a:bodyPr wrap="square" rtlCol="0">
            <a:spAutoFit/>
          </a:bodyPr>
          <a:lstStyle/>
          <a:p>
            <a:r>
              <a:rPr lang="en-US" sz="3200" b="1" dirty="0">
                <a:latin typeface="Abadi" panose="020B0604020104020204" pitchFamily="34" charset="0"/>
              </a:rPr>
              <a:t>ANNEX 2.Regulatory Framework</a:t>
            </a:r>
          </a:p>
          <a:p>
            <a:endParaRPr lang="el-GR" sz="3200" b="1" dirty="0">
              <a:solidFill>
                <a:schemeClr val="bg1"/>
              </a:solidFill>
            </a:endParaRPr>
          </a:p>
        </p:txBody>
      </p:sp>
    </p:spTree>
    <p:extLst>
      <p:ext uri="{BB962C8B-B14F-4D97-AF65-F5344CB8AC3E}">
        <p14:creationId xmlns:p14="http://schemas.microsoft.com/office/powerpoint/2010/main" val="1833029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E2A13FD-C084-B8B3-45E1-5E81BB9ED050}"/>
              </a:ext>
            </a:extLst>
          </p:cNvPr>
          <p:cNvSpPr txBox="1"/>
          <p:nvPr/>
        </p:nvSpPr>
        <p:spPr>
          <a:xfrm>
            <a:off x="213767" y="281354"/>
            <a:ext cx="6207370" cy="1077218"/>
          </a:xfrm>
          <a:prstGeom prst="rect">
            <a:avLst/>
          </a:prstGeom>
          <a:noFill/>
        </p:spPr>
        <p:txBody>
          <a:bodyPr wrap="square" rtlCol="0">
            <a:spAutoFit/>
          </a:bodyPr>
          <a:lstStyle/>
          <a:p>
            <a:r>
              <a:rPr lang="en-US" sz="3200" b="1" dirty="0">
                <a:latin typeface="Abadi" panose="020B0604020104020204" pitchFamily="34" charset="0"/>
              </a:rPr>
              <a:t>Table of Contents</a:t>
            </a:r>
          </a:p>
          <a:p>
            <a:endParaRPr lang="el-GR" sz="3200" b="1" dirty="0">
              <a:solidFill>
                <a:schemeClr val="bg1"/>
              </a:solidFill>
            </a:endParaRPr>
          </a:p>
        </p:txBody>
      </p:sp>
      <p:pic>
        <p:nvPicPr>
          <p:cNvPr id="3" name="Εικόνα 2">
            <a:extLst>
              <a:ext uri="{FF2B5EF4-FFF2-40B4-BE49-F238E27FC236}">
                <a16:creationId xmlns:a16="http://schemas.microsoft.com/office/drawing/2014/main" id="{5168C129-892B-9E83-19F2-25307D03FA2A}"/>
              </a:ext>
            </a:extLst>
          </p:cNvPr>
          <p:cNvPicPr>
            <a:picLocks noChangeAspect="1"/>
          </p:cNvPicPr>
          <p:nvPr/>
        </p:nvPicPr>
        <p:blipFill>
          <a:blip r:embed="rId2"/>
          <a:stretch>
            <a:fillRect/>
          </a:stretch>
        </p:blipFill>
        <p:spPr>
          <a:xfrm>
            <a:off x="320185" y="819963"/>
            <a:ext cx="3982006" cy="400106"/>
          </a:xfrm>
          <a:prstGeom prst="rect">
            <a:avLst/>
          </a:prstGeom>
        </p:spPr>
      </p:pic>
      <p:sp>
        <p:nvSpPr>
          <p:cNvPr id="2" name="TextBox 1">
            <a:extLst>
              <a:ext uri="{FF2B5EF4-FFF2-40B4-BE49-F238E27FC236}">
                <a16:creationId xmlns:a16="http://schemas.microsoft.com/office/drawing/2014/main" id="{B4B61286-AE65-32C4-FA15-9DD335C5E648}"/>
              </a:ext>
            </a:extLst>
          </p:cNvPr>
          <p:cNvSpPr txBox="1"/>
          <p:nvPr/>
        </p:nvSpPr>
        <p:spPr>
          <a:xfrm>
            <a:off x="2183245"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Table of Contents</a:t>
            </a:r>
            <a:endParaRPr lang="el-GR" sz="1400" dirty="0">
              <a:solidFill>
                <a:schemeClr val="bg1">
                  <a:lumMod val="50000"/>
                </a:schemeClr>
              </a:solidFill>
            </a:endParaRPr>
          </a:p>
        </p:txBody>
      </p:sp>
      <p:sp>
        <p:nvSpPr>
          <p:cNvPr id="4" name="TextBox 3">
            <a:extLst>
              <a:ext uri="{FF2B5EF4-FFF2-40B4-BE49-F238E27FC236}">
                <a16:creationId xmlns:a16="http://schemas.microsoft.com/office/drawing/2014/main" id="{797F285F-C421-664C-224E-8AFC0E09AD38}"/>
              </a:ext>
            </a:extLst>
          </p:cNvPr>
          <p:cNvSpPr txBox="1"/>
          <p:nvPr/>
        </p:nvSpPr>
        <p:spPr>
          <a:xfrm>
            <a:off x="5956609" y="9470757"/>
            <a:ext cx="6081525" cy="1181862"/>
          </a:xfrm>
          <a:prstGeom prst="rect">
            <a:avLst/>
          </a:prstGeom>
          <a:noFill/>
        </p:spPr>
        <p:txBody>
          <a:bodyPr wrap="square" rtlCol="0">
            <a:spAutoFit/>
          </a:bodyPr>
          <a:lstStyle/>
          <a:p>
            <a:pPr algn="just">
              <a:lnSpc>
                <a:spcPct val="107000"/>
              </a:lnSpc>
              <a:spcAft>
                <a:spcPts val="800"/>
              </a:spcAft>
            </a:pPr>
            <a:r>
              <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rPr>
              <a:t>01</a:t>
            </a: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D21B5E83-85A5-7730-652B-F9AB71E4265D}"/>
              </a:ext>
            </a:extLst>
          </p:cNvPr>
          <p:cNvSpPr txBox="1"/>
          <p:nvPr/>
        </p:nvSpPr>
        <p:spPr>
          <a:xfrm>
            <a:off x="275495" y="1339202"/>
            <a:ext cx="6368737" cy="646331"/>
          </a:xfrm>
          <a:prstGeom prst="rect">
            <a:avLst/>
          </a:prstGeom>
          <a:noFill/>
        </p:spPr>
        <p:txBody>
          <a:bodyPr wrap="square" rtlCol="0">
            <a:spAutoFit/>
          </a:bodyPr>
          <a:lstStyle/>
          <a:p>
            <a:r>
              <a:rPr lang="en-US" b="1" dirty="0">
                <a:latin typeface="Abadi" panose="020B0604020104020204" pitchFamily="34" charset="0"/>
              </a:rPr>
              <a:t>1.Introduction……………………………………………...…….02</a:t>
            </a:r>
          </a:p>
          <a:p>
            <a:endParaRPr lang="el-GR" b="1" dirty="0"/>
          </a:p>
        </p:txBody>
      </p:sp>
      <p:sp>
        <p:nvSpPr>
          <p:cNvPr id="6" name="TextBox 5">
            <a:extLst>
              <a:ext uri="{FF2B5EF4-FFF2-40B4-BE49-F238E27FC236}">
                <a16:creationId xmlns:a16="http://schemas.microsoft.com/office/drawing/2014/main" id="{A3062D31-94C3-664F-9C66-F5B95A23D144}"/>
              </a:ext>
            </a:extLst>
          </p:cNvPr>
          <p:cNvSpPr txBox="1"/>
          <p:nvPr/>
        </p:nvSpPr>
        <p:spPr>
          <a:xfrm>
            <a:off x="275496" y="1854953"/>
            <a:ext cx="6307008" cy="646331"/>
          </a:xfrm>
          <a:prstGeom prst="rect">
            <a:avLst/>
          </a:prstGeom>
          <a:noFill/>
        </p:spPr>
        <p:txBody>
          <a:bodyPr wrap="square" rtlCol="0">
            <a:spAutoFit/>
          </a:bodyPr>
          <a:lstStyle/>
          <a:p>
            <a:r>
              <a:rPr lang="en-US" b="1" dirty="0">
                <a:latin typeface="Abadi" panose="020B0604020104020204" pitchFamily="34" charset="0"/>
              </a:rPr>
              <a:t>2.Objective……………………………………………………….03</a:t>
            </a:r>
          </a:p>
          <a:p>
            <a:endParaRPr lang="el-GR" b="1" dirty="0"/>
          </a:p>
        </p:txBody>
      </p:sp>
      <p:sp>
        <p:nvSpPr>
          <p:cNvPr id="8" name="TextBox 7">
            <a:extLst>
              <a:ext uri="{FF2B5EF4-FFF2-40B4-BE49-F238E27FC236}">
                <a16:creationId xmlns:a16="http://schemas.microsoft.com/office/drawing/2014/main" id="{148B1F98-2967-9B5A-95C3-2F19E25D5247}"/>
              </a:ext>
            </a:extLst>
          </p:cNvPr>
          <p:cNvSpPr txBox="1"/>
          <p:nvPr/>
        </p:nvSpPr>
        <p:spPr>
          <a:xfrm>
            <a:off x="275496" y="2481914"/>
            <a:ext cx="6582504" cy="369332"/>
          </a:xfrm>
          <a:prstGeom prst="rect">
            <a:avLst/>
          </a:prstGeom>
          <a:noFill/>
        </p:spPr>
        <p:txBody>
          <a:bodyPr wrap="square" rtlCol="0">
            <a:spAutoFit/>
          </a:bodyPr>
          <a:lstStyle/>
          <a:p>
            <a:r>
              <a:rPr lang="en-US" b="1" dirty="0">
                <a:latin typeface="Abadi" panose="020B0604020104020204" pitchFamily="34" charset="0"/>
              </a:rPr>
              <a:t>3.01_Work-life balance and organizational culture……….......05</a:t>
            </a:r>
            <a:endParaRPr lang="el-GR" b="1" dirty="0"/>
          </a:p>
        </p:txBody>
      </p:sp>
      <p:sp>
        <p:nvSpPr>
          <p:cNvPr id="9" name="TextBox 8">
            <a:extLst>
              <a:ext uri="{FF2B5EF4-FFF2-40B4-BE49-F238E27FC236}">
                <a16:creationId xmlns:a16="http://schemas.microsoft.com/office/drawing/2014/main" id="{BB8EE2D9-E3ED-12DB-FFD3-66620A37312A}"/>
              </a:ext>
            </a:extLst>
          </p:cNvPr>
          <p:cNvSpPr txBox="1"/>
          <p:nvPr/>
        </p:nvSpPr>
        <p:spPr>
          <a:xfrm>
            <a:off x="275496" y="3017035"/>
            <a:ext cx="6582504" cy="369332"/>
          </a:xfrm>
          <a:prstGeom prst="rect">
            <a:avLst/>
          </a:prstGeom>
          <a:noFill/>
        </p:spPr>
        <p:txBody>
          <a:bodyPr wrap="square" rtlCol="0">
            <a:spAutoFit/>
          </a:bodyPr>
          <a:lstStyle/>
          <a:p>
            <a:r>
              <a:rPr lang="en-US" b="1" dirty="0">
                <a:latin typeface="Abadi" panose="020B0604020104020204" pitchFamily="34" charset="0"/>
              </a:rPr>
              <a:t>4.02_Gender balance in leadership and decision-making....…06</a:t>
            </a:r>
          </a:p>
        </p:txBody>
      </p:sp>
      <p:sp>
        <p:nvSpPr>
          <p:cNvPr id="10" name="TextBox 9">
            <a:extLst>
              <a:ext uri="{FF2B5EF4-FFF2-40B4-BE49-F238E27FC236}">
                <a16:creationId xmlns:a16="http://schemas.microsoft.com/office/drawing/2014/main" id="{35E8FA49-8B72-3FEA-97EF-21525335AEA2}"/>
              </a:ext>
            </a:extLst>
          </p:cNvPr>
          <p:cNvSpPr txBox="1"/>
          <p:nvPr/>
        </p:nvSpPr>
        <p:spPr>
          <a:xfrm>
            <a:off x="275496" y="3552625"/>
            <a:ext cx="6582504" cy="369332"/>
          </a:xfrm>
          <a:prstGeom prst="rect">
            <a:avLst/>
          </a:prstGeom>
          <a:noFill/>
        </p:spPr>
        <p:txBody>
          <a:bodyPr wrap="square" rtlCol="0">
            <a:spAutoFit/>
          </a:bodyPr>
          <a:lstStyle/>
          <a:p>
            <a:r>
              <a:rPr lang="en-US" b="1" dirty="0">
                <a:latin typeface="Abadi" panose="020B0604020104020204" pitchFamily="34" charset="0"/>
              </a:rPr>
              <a:t>5.03_Gender equality in recruitment and career progression.07</a:t>
            </a:r>
          </a:p>
        </p:txBody>
      </p:sp>
      <p:sp>
        <p:nvSpPr>
          <p:cNvPr id="11" name="TextBox 10">
            <a:extLst>
              <a:ext uri="{FF2B5EF4-FFF2-40B4-BE49-F238E27FC236}">
                <a16:creationId xmlns:a16="http://schemas.microsoft.com/office/drawing/2014/main" id="{DE96411F-037B-6F54-2994-05150A107515}"/>
              </a:ext>
            </a:extLst>
          </p:cNvPr>
          <p:cNvSpPr txBox="1"/>
          <p:nvPr/>
        </p:nvSpPr>
        <p:spPr>
          <a:xfrm>
            <a:off x="287984" y="4087496"/>
            <a:ext cx="6582504" cy="646331"/>
          </a:xfrm>
          <a:prstGeom prst="rect">
            <a:avLst/>
          </a:prstGeom>
          <a:noFill/>
        </p:spPr>
        <p:txBody>
          <a:bodyPr wrap="square" rtlCol="0">
            <a:spAutoFit/>
          </a:bodyPr>
          <a:lstStyle/>
          <a:p>
            <a:r>
              <a:rPr lang="en-US" b="1" dirty="0">
                <a:latin typeface="Abadi" panose="020B0604020104020204" pitchFamily="34" charset="0"/>
              </a:rPr>
              <a:t>6.04_Integration of the gender dimension into research and teaching content………………………………………………...08</a:t>
            </a:r>
          </a:p>
        </p:txBody>
      </p:sp>
      <p:sp>
        <p:nvSpPr>
          <p:cNvPr id="12" name="TextBox 11">
            <a:extLst>
              <a:ext uri="{FF2B5EF4-FFF2-40B4-BE49-F238E27FC236}">
                <a16:creationId xmlns:a16="http://schemas.microsoft.com/office/drawing/2014/main" id="{C4DAEE3B-7DB6-8239-954D-17D7634A20A5}"/>
              </a:ext>
            </a:extLst>
          </p:cNvPr>
          <p:cNvSpPr txBox="1"/>
          <p:nvPr/>
        </p:nvSpPr>
        <p:spPr>
          <a:xfrm>
            <a:off x="275496" y="4828408"/>
            <a:ext cx="6582504" cy="646331"/>
          </a:xfrm>
          <a:prstGeom prst="rect">
            <a:avLst/>
          </a:prstGeom>
          <a:noFill/>
        </p:spPr>
        <p:txBody>
          <a:bodyPr wrap="square" rtlCol="0">
            <a:spAutoFit/>
          </a:bodyPr>
          <a:lstStyle/>
          <a:p>
            <a:r>
              <a:rPr lang="en-US" b="1" dirty="0">
                <a:latin typeface="Abadi" panose="020B0604020104020204" pitchFamily="34" charset="0"/>
              </a:rPr>
              <a:t>7.05_Measures against gender-based violence including sexual harassment………………………………………………………09</a:t>
            </a:r>
          </a:p>
        </p:txBody>
      </p:sp>
      <p:sp>
        <p:nvSpPr>
          <p:cNvPr id="13" name="TextBox 12">
            <a:extLst>
              <a:ext uri="{FF2B5EF4-FFF2-40B4-BE49-F238E27FC236}">
                <a16:creationId xmlns:a16="http://schemas.microsoft.com/office/drawing/2014/main" id="{3062F221-907D-836F-C962-802E4A598DA6}"/>
              </a:ext>
            </a:extLst>
          </p:cNvPr>
          <p:cNvSpPr txBox="1"/>
          <p:nvPr/>
        </p:nvSpPr>
        <p:spPr>
          <a:xfrm>
            <a:off x="320185" y="5587667"/>
            <a:ext cx="6582504" cy="369332"/>
          </a:xfrm>
          <a:prstGeom prst="rect">
            <a:avLst/>
          </a:prstGeom>
          <a:noFill/>
        </p:spPr>
        <p:txBody>
          <a:bodyPr wrap="square" rtlCol="0">
            <a:spAutoFit/>
          </a:bodyPr>
          <a:lstStyle/>
          <a:p>
            <a:r>
              <a:rPr lang="en-US" b="1" dirty="0">
                <a:latin typeface="Abadi" panose="020B0604020104020204" pitchFamily="34" charset="0"/>
              </a:rPr>
              <a:t>8.Statement……………………………………………………..10</a:t>
            </a:r>
          </a:p>
        </p:txBody>
      </p:sp>
      <p:sp>
        <p:nvSpPr>
          <p:cNvPr id="14" name="TextBox 13">
            <a:extLst>
              <a:ext uri="{FF2B5EF4-FFF2-40B4-BE49-F238E27FC236}">
                <a16:creationId xmlns:a16="http://schemas.microsoft.com/office/drawing/2014/main" id="{B11DA9A1-07EC-B1BC-FC17-7366B7D6BB6D}"/>
              </a:ext>
            </a:extLst>
          </p:cNvPr>
          <p:cNvSpPr txBox="1"/>
          <p:nvPr/>
        </p:nvSpPr>
        <p:spPr>
          <a:xfrm>
            <a:off x="325315" y="6085652"/>
            <a:ext cx="6207370" cy="646331"/>
          </a:xfrm>
          <a:prstGeom prst="rect">
            <a:avLst/>
          </a:prstGeom>
          <a:noFill/>
        </p:spPr>
        <p:txBody>
          <a:bodyPr wrap="square" rtlCol="0">
            <a:spAutoFit/>
          </a:bodyPr>
          <a:lstStyle/>
          <a:p>
            <a:r>
              <a:rPr lang="en-US" b="1" dirty="0">
                <a:latin typeface="Abadi" panose="020B0604020104020204" pitchFamily="34" charset="0"/>
              </a:rPr>
              <a:t>ANNEX 1.References…………………………………………...11</a:t>
            </a:r>
          </a:p>
          <a:p>
            <a:endParaRPr lang="el-GR" b="1" dirty="0">
              <a:solidFill>
                <a:schemeClr val="bg1"/>
              </a:solidFill>
            </a:endParaRPr>
          </a:p>
        </p:txBody>
      </p:sp>
      <p:sp>
        <p:nvSpPr>
          <p:cNvPr id="15" name="TextBox 14">
            <a:extLst>
              <a:ext uri="{FF2B5EF4-FFF2-40B4-BE49-F238E27FC236}">
                <a16:creationId xmlns:a16="http://schemas.microsoft.com/office/drawing/2014/main" id="{C7C393AF-2D64-04B8-99AA-06FDD5CABAAD}"/>
              </a:ext>
            </a:extLst>
          </p:cNvPr>
          <p:cNvSpPr txBox="1"/>
          <p:nvPr/>
        </p:nvSpPr>
        <p:spPr>
          <a:xfrm>
            <a:off x="275494" y="6588170"/>
            <a:ext cx="6368737" cy="646331"/>
          </a:xfrm>
          <a:prstGeom prst="rect">
            <a:avLst/>
          </a:prstGeom>
          <a:noFill/>
        </p:spPr>
        <p:txBody>
          <a:bodyPr wrap="square" rtlCol="0">
            <a:spAutoFit/>
          </a:bodyPr>
          <a:lstStyle/>
          <a:p>
            <a:r>
              <a:rPr lang="en-US" b="1" dirty="0">
                <a:latin typeface="Abadi" panose="020B0604020104020204" pitchFamily="34" charset="0"/>
              </a:rPr>
              <a:t>ANNEX 2.Regulatory Framework………………………....……12</a:t>
            </a:r>
          </a:p>
          <a:p>
            <a:endParaRPr lang="el-GR" b="1" dirty="0">
              <a:solidFill>
                <a:schemeClr val="bg1"/>
              </a:solidFill>
            </a:endParaRPr>
          </a:p>
        </p:txBody>
      </p:sp>
    </p:spTree>
    <p:extLst>
      <p:ext uri="{BB962C8B-B14F-4D97-AF65-F5344CB8AC3E}">
        <p14:creationId xmlns:p14="http://schemas.microsoft.com/office/powerpoint/2010/main" val="4227874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0"/>
            <a:ext cx="6858000" cy="986791"/>
          </a:xfrm>
          <a:prstGeom prst="rect">
            <a:avLst/>
          </a:prstGeom>
          <a:solidFill>
            <a:srgbClr val="9810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83254" y="61501"/>
            <a:ext cx="6207370" cy="1077218"/>
          </a:xfrm>
          <a:prstGeom prst="rect">
            <a:avLst/>
          </a:prstGeom>
          <a:noFill/>
        </p:spPr>
        <p:txBody>
          <a:bodyPr wrap="square" rtlCol="0">
            <a:spAutoFit/>
          </a:bodyPr>
          <a:lstStyle/>
          <a:p>
            <a:r>
              <a:rPr lang="en-US" sz="3200" b="1" dirty="0">
                <a:solidFill>
                  <a:schemeClr val="bg1"/>
                </a:solidFill>
                <a:latin typeface="Abadi" panose="020B0604020104020204" pitchFamily="34" charset="0"/>
              </a:rPr>
              <a:t>1.Introduction</a:t>
            </a:r>
          </a:p>
          <a:p>
            <a:endParaRPr lang="el-GR" sz="3200" b="1" dirty="0">
              <a:solidFill>
                <a:schemeClr val="bg1"/>
              </a:solidFill>
            </a:endParaRPr>
          </a:p>
        </p:txBody>
      </p:sp>
      <p:sp>
        <p:nvSpPr>
          <p:cNvPr id="2" name="TextBox 1">
            <a:extLst>
              <a:ext uri="{FF2B5EF4-FFF2-40B4-BE49-F238E27FC236}">
                <a16:creationId xmlns:a16="http://schemas.microsoft.com/office/drawing/2014/main" id="{B4B61286-AE65-32C4-FA15-9DD335C5E648}"/>
              </a:ext>
            </a:extLst>
          </p:cNvPr>
          <p:cNvSpPr txBox="1"/>
          <p:nvPr/>
        </p:nvSpPr>
        <p:spPr>
          <a:xfrm>
            <a:off x="2183245"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Introduction</a:t>
            </a:r>
            <a:endParaRPr lang="el-GR" sz="1400" dirty="0">
              <a:solidFill>
                <a:schemeClr val="bg1">
                  <a:lumMod val="50000"/>
                </a:schemeClr>
              </a:solidFill>
            </a:endParaRPr>
          </a:p>
        </p:txBody>
      </p:sp>
      <p:sp>
        <p:nvSpPr>
          <p:cNvPr id="5" name="TextBox 4">
            <a:extLst>
              <a:ext uri="{FF2B5EF4-FFF2-40B4-BE49-F238E27FC236}">
                <a16:creationId xmlns:a16="http://schemas.microsoft.com/office/drawing/2014/main" id="{EE2E4A7A-AA23-5D06-C68C-BE22C84E097E}"/>
              </a:ext>
            </a:extLst>
          </p:cNvPr>
          <p:cNvSpPr txBox="1"/>
          <p:nvPr/>
        </p:nvSpPr>
        <p:spPr>
          <a:xfrm>
            <a:off x="146176" y="1138719"/>
            <a:ext cx="6081525" cy="9322039"/>
          </a:xfrm>
          <a:prstGeom prst="rect">
            <a:avLst/>
          </a:prstGeom>
          <a:noFill/>
        </p:spPr>
        <p:txBody>
          <a:bodyPr wrap="square" rtlCol="0">
            <a:spAutoFit/>
          </a:bodyPr>
          <a:lstStyle/>
          <a:p>
            <a:pPr algn="just">
              <a:lnSpc>
                <a:spcPct val="107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This Gender Equality Plan (GEP) spells out the organization’s plan to achieve this goal, its scope and the strategic objectives we want to achieve over the next 4 years. It is intended to be a living document that will be updated regularly to accommodate new actions and developments. The promotion of gender equality and equal opportunities is an important topic for </a:t>
            </a:r>
            <a:r>
              <a:rPr lang="en-US" sz="1200" kern="100" dirty="0" err="1">
                <a:effectLst/>
                <a:latin typeface="Calibri" panose="020F0502020204030204" pitchFamily="34" charset="0"/>
                <a:ea typeface="Calibri" panose="020F0502020204030204" pitchFamily="34" charset="0"/>
                <a:cs typeface="Calibri" panose="020F0502020204030204" pitchFamily="34" charset="0"/>
              </a:rPr>
              <a:t>EduQuest</a:t>
            </a:r>
            <a:r>
              <a:rPr lang="en-US" sz="1200" kern="100" dirty="0">
                <a:effectLst/>
                <a:latin typeface="Calibri" panose="020F0502020204030204" pitchFamily="34" charset="0"/>
                <a:ea typeface="Calibri" panose="020F0502020204030204" pitchFamily="34" charset="0"/>
                <a:cs typeface="Calibri" panose="020F0502020204030204" pitchFamily="34" charset="0"/>
              </a:rPr>
              <a:t> since the establishment of the organization, guaranteeing a gender balance both at the organizational level and within the activities promoted. Indeed, gender considerations are crucial both to the vision of the organization and to the achievement of its mission.</a:t>
            </a:r>
          </a:p>
          <a:p>
            <a:pPr algn="just">
              <a:lnSpc>
                <a:spcPct val="107000"/>
              </a:lnSpc>
              <a:spcAft>
                <a:spcPts val="800"/>
              </a:spcAft>
            </a:pPr>
            <a:r>
              <a:rPr lang="en-US" sz="1200" kern="100" dirty="0" err="1">
                <a:effectLst/>
                <a:latin typeface="Calibri" panose="020F0502020204030204" pitchFamily="34" charset="0"/>
                <a:ea typeface="Calibri" panose="020F0502020204030204" pitchFamily="34" charset="0"/>
                <a:cs typeface="Calibri" panose="020F0502020204030204" pitchFamily="34" charset="0"/>
              </a:rPr>
              <a:t>EduQuest</a:t>
            </a:r>
            <a:r>
              <a:rPr lang="en-US" sz="1200" kern="100" dirty="0">
                <a:effectLst/>
                <a:latin typeface="Calibri" panose="020F0502020204030204" pitchFamily="34" charset="0"/>
                <a:ea typeface="Calibri" panose="020F0502020204030204" pitchFamily="34" charset="0"/>
                <a:cs typeface="Calibri" panose="020F0502020204030204" pitchFamily="34" charset="0"/>
              </a:rPr>
              <a:t> is an </a:t>
            </a:r>
            <a:r>
              <a:rPr lang="en-US" sz="1200" kern="100" dirty="0">
                <a:latin typeface="Calibri" panose="020F0502020204030204" pitchFamily="34" charset="0"/>
                <a:ea typeface="Calibri" panose="020F0502020204030204" pitchFamily="34" charset="0"/>
                <a:cs typeface="Calibri" panose="020F0502020204030204" pitchFamily="34" charset="0"/>
              </a:rPr>
              <a:t>organization that was established in 2022 in the rural town of </a:t>
            </a:r>
            <a:r>
              <a:rPr lang="en-US" sz="1200" kern="100" dirty="0" err="1">
                <a:latin typeface="Calibri" panose="020F0502020204030204" pitchFamily="34" charset="0"/>
                <a:ea typeface="Calibri" panose="020F0502020204030204" pitchFamily="34" charset="0"/>
                <a:cs typeface="Calibri" panose="020F0502020204030204" pitchFamily="34" charset="0"/>
              </a:rPr>
              <a:t>Naousa</a:t>
            </a:r>
            <a:r>
              <a:rPr lang="en-US" sz="1200" kern="100" dirty="0">
                <a:latin typeface="Calibri" panose="020F0502020204030204" pitchFamily="34" charset="0"/>
                <a:ea typeface="Calibri" panose="020F0502020204030204" pitchFamily="34" charset="0"/>
                <a:cs typeface="Calibri" panose="020F0502020204030204" pitchFamily="34" charset="0"/>
              </a:rPr>
              <a:t>, Greece, in the form of a civil not-for-profit organization with the aim of promoting positive change in society and in the local community that is located. The organization aims at working towards this goal by creating and implementing educational programs that encourage a desire for change, as well as promoting entrepreneurial and sustainable ways of living. The vision of </a:t>
            </a:r>
            <a:r>
              <a:rPr lang="en-US" sz="1200" kern="100" dirty="0" err="1">
                <a:latin typeface="Calibri" panose="020F0502020204030204" pitchFamily="34" charset="0"/>
                <a:ea typeface="Calibri" panose="020F0502020204030204" pitchFamily="34" charset="0"/>
                <a:cs typeface="Calibri" panose="020F0502020204030204" pitchFamily="34" charset="0"/>
              </a:rPr>
              <a:t>EduQuest</a:t>
            </a:r>
            <a:r>
              <a:rPr lang="en-US" sz="1200" kern="100" dirty="0">
                <a:latin typeface="Calibri" panose="020F0502020204030204" pitchFamily="34" charset="0"/>
                <a:ea typeface="Calibri" panose="020F0502020204030204" pitchFamily="34" charset="0"/>
                <a:cs typeface="Calibri" panose="020F0502020204030204" pitchFamily="34" charset="0"/>
              </a:rPr>
              <a:t> is to provide individuals, particularly young people, with the knowledge, abilities and values needed to create a better world. </a:t>
            </a:r>
          </a:p>
          <a:p>
            <a:pPr algn="just">
              <a:lnSpc>
                <a:spcPct val="107000"/>
              </a:lnSpc>
              <a:spcAft>
                <a:spcPts val="800"/>
              </a:spcAft>
            </a:pPr>
            <a:r>
              <a:rPr lang="en-US" sz="1200" kern="100" dirty="0">
                <a:latin typeface="Calibri" panose="020F0502020204030204" pitchFamily="34" charset="0"/>
                <a:ea typeface="Calibri" panose="020F0502020204030204" pitchFamily="34" charset="0"/>
                <a:cs typeface="Times New Roman" panose="02020603050405020304" pitchFamily="18" charset="0"/>
              </a:rPr>
              <a:t>The four pillars that are connected with the areas of intervention of the organization are:</a:t>
            </a:r>
          </a:p>
          <a:p>
            <a:pPr marL="285750" indent="-285750" algn="just">
              <a:lnSpc>
                <a:spcPct val="107000"/>
              </a:lnSpc>
              <a:spcAft>
                <a:spcPts val="800"/>
              </a:spcAft>
              <a:buFont typeface="Wingdings" panose="05000000000000000000" pitchFamily="2" charset="2"/>
              <a:buChar char="v"/>
            </a:pPr>
            <a:r>
              <a:rPr lang="en-US" sz="1200" b="1" kern="100" dirty="0">
                <a:effectLst/>
                <a:latin typeface="Calibri" panose="020F0502020204030204" pitchFamily="34" charset="0"/>
                <a:ea typeface="Calibri" panose="020F0502020204030204" pitchFamily="34" charset="0"/>
                <a:cs typeface="Calibri" panose="020F0502020204030204" pitchFamily="34" charset="0"/>
              </a:rPr>
              <a:t>Social Innovation </a:t>
            </a:r>
            <a:r>
              <a:rPr lang="en-US" sz="1200" kern="100" dirty="0">
                <a:effectLst/>
                <a:latin typeface="Calibri" panose="020F0502020204030204" pitchFamily="34" charset="0"/>
                <a:ea typeface="Calibri" panose="020F0502020204030204" pitchFamily="34" charset="0"/>
                <a:cs typeface="Calibri" panose="020F0502020204030204" pitchFamily="34" charset="0"/>
              </a:rPr>
              <a:t>as the key to unlocking a better future for all.</a:t>
            </a:r>
          </a:p>
          <a:p>
            <a:pPr marL="285750" indent="-285750" algn="just">
              <a:lnSpc>
                <a:spcPct val="107000"/>
              </a:lnSpc>
              <a:spcAft>
                <a:spcPts val="800"/>
              </a:spcAft>
              <a:buFont typeface="Wingdings" panose="05000000000000000000" pitchFamily="2" charset="2"/>
              <a:buChar char="v"/>
            </a:pPr>
            <a:r>
              <a:rPr lang="en-US" sz="1200" b="1" kern="100" dirty="0">
                <a:latin typeface="Calibri" panose="020F0502020204030204" pitchFamily="34" charset="0"/>
                <a:ea typeface="Calibri" panose="020F0502020204030204" pitchFamily="34" charset="0"/>
                <a:cs typeface="Calibri" panose="020F0502020204030204" pitchFamily="34" charset="0"/>
              </a:rPr>
              <a:t>Equitable Development </a:t>
            </a:r>
            <a:r>
              <a:rPr lang="en-US" sz="1200" kern="100" dirty="0">
                <a:latin typeface="Calibri" panose="020F0502020204030204" pitchFamily="34" charset="0"/>
                <a:ea typeface="Calibri" panose="020F0502020204030204" pitchFamily="34" charset="0"/>
                <a:cs typeface="Calibri" panose="020F0502020204030204" pitchFamily="34" charset="0"/>
              </a:rPr>
              <a:t>as the foundation of a just and sustainable society.</a:t>
            </a:r>
          </a:p>
          <a:p>
            <a:pPr marL="285750" indent="-285750" algn="just">
              <a:lnSpc>
                <a:spcPct val="107000"/>
              </a:lnSpc>
              <a:spcAft>
                <a:spcPts val="800"/>
              </a:spcAft>
              <a:buFont typeface="Wingdings" panose="05000000000000000000" pitchFamily="2" charset="2"/>
              <a:buChar char="v"/>
            </a:pPr>
            <a:r>
              <a:rPr lang="en-US" sz="1200" b="1" kern="100" dirty="0">
                <a:effectLst/>
                <a:latin typeface="Calibri" panose="020F0502020204030204" pitchFamily="34" charset="0"/>
                <a:ea typeface="Calibri" panose="020F0502020204030204" pitchFamily="34" charset="0"/>
                <a:cs typeface="Calibri" panose="020F0502020204030204" pitchFamily="34" charset="0"/>
              </a:rPr>
              <a:t>Holistic &amp; Multidisciplinary Approach</a:t>
            </a:r>
            <a:r>
              <a:rPr lang="en-US" sz="1200" kern="100" dirty="0">
                <a:effectLst/>
                <a:latin typeface="Calibri" panose="020F0502020204030204" pitchFamily="34" charset="0"/>
                <a:ea typeface="Calibri" panose="020F0502020204030204" pitchFamily="34" charset="0"/>
                <a:cs typeface="Calibri" panose="020F0502020204030204" pitchFamily="34" charset="0"/>
              </a:rPr>
              <a:t>, crucial for finding comprehensive and sustainable solutions.</a:t>
            </a:r>
          </a:p>
          <a:p>
            <a:pPr marL="285750" indent="-285750" algn="just">
              <a:lnSpc>
                <a:spcPct val="107000"/>
              </a:lnSpc>
              <a:spcAft>
                <a:spcPts val="800"/>
              </a:spcAft>
              <a:buFont typeface="Wingdings" panose="05000000000000000000" pitchFamily="2" charset="2"/>
              <a:buChar char="v"/>
            </a:pPr>
            <a:r>
              <a:rPr lang="en-US" sz="1200" b="1" kern="100" dirty="0">
                <a:latin typeface="Calibri" panose="020F0502020204030204" pitchFamily="34" charset="0"/>
                <a:ea typeface="Calibri" panose="020F0502020204030204" pitchFamily="34" charset="0"/>
                <a:cs typeface="Calibri" panose="020F0502020204030204" pitchFamily="34" charset="0"/>
              </a:rPr>
              <a:t>Respect for Diversity &amp; Inclusivity</a:t>
            </a:r>
            <a:r>
              <a:rPr lang="en-US" sz="1200" kern="100" dirty="0">
                <a:latin typeface="Calibri" panose="020F0502020204030204" pitchFamily="34" charset="0"/>
                <a:ea typeface="Calibri" panose="020F0502020204030204" pitchFamily="34" charset="0"/>
                <a:cs typeface="Calibri" panose="020F0502020204030204" pitchFamily="34" charset="0"/>
              </a:rPr>
              <a:t>, essential for building a harmonious and equitable society.</a:t>
            </a:r>
          </a:p>
          <a:p>
            <a:pPr algn="just">
              <a:lnSpc>
                <a:spcPct val="107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The pursue for promoting equal opportunities for all is clear, as the Gender Equality Plan was created during the 1</a:t>
            </a:r>
            <a:r>
              <a:rPr lang="en-US" sz="1200" kern="100" baseline="30000" dirty="0">
                <a:effectLst/>
                <a:latin typeface="Calibri" panose="020F0502020204030204" pitchFamily="34" charset="0"/>
                <a:ea typeface="Calibri" panose="020F0502020204030204" pitchFamily="34" charset="0"/>
                <a:cs typeface="Calibri" panose="020F0502020204030204" pitchFamily="34" charset="0"/>
              </a:rPr>
              <a:t>st</a:t>
            </a:r>
            <a:r>
              <a:rPr lang="en-US" sz="1200" kern="100" dirty="0">
                <a:effectLst/>
                <a:latin typeface="Calibri" panose="020F0502020204030204" pitchFamily="34" charset="0"/>
                <a:ea typeface="Calibri" panose="020F0502020204030204" pitchFamily="34" charset="0"/>
                <a:cs typeface="Calibri" panose="020F0502020204030204" pitchFamily="34" charset="0"/>
              </a:rPr>
              <a:t> operational year after the establishment of the organization. Through this document, we want to create, through our day-to-day actions, a gender responsive culture that understands gender equality as core value, we want to raise the awareness and responsibility of the local population in gender related issues and to ensure a gender-responsible operation of the organization for the next years. </a:t>
            </a:r>
          </a:p>
          <a:p>
            <a:pPr algn="just">
              <a:lnSpc>
                <a:spcPct val="107000"/>
              </a:lnSpc>
              <a:spcAft>
                <a:spcPts val="800"/>
              </a:spcAft>
            </a:pPr>
            <a:r>
              <a:rPr lang="en-US" sz="1200" kern="100" dirty="0">
                <a:latin typeface="Calibri" panose="020F0502020204030204" pitchFamily="34" charset="0"/>
                <a:ea typeface="Calibri" panose="020F0502020204030204" pitchFamily="34" charset="0"/>
                <a:cs typeface="Calibri" panose="020F0502020204030204" pitchFamily="34" charset="0"/>
              </a:rPr>
              <a:t>Taking this into account, we consider equality to be part of out day-to-day activities and essential part of building a fair and sustainable future for the social economy. We also all agree that we must expand our focus on workplace flexibility and be more innovative on how we overcome the barriers that gender diverse individuals face.</a:t>
            </a:r>
          </a:p>
          <a:p>
            <a:pPr algn="just">
              <a:lnSpc>
                <a:spcPct val="107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Our Gender Equality Plan acknowledges tha</a:t>
            </a:r>
            <a:r>
              <a:rPr lang="en-US" sz="1200" kern="100" dirty="0">
                <a:latin typeface="Calibri" panose="020F0502020204030204" pitchFamily="34" charset="0"/>
                <a:ea typeface="Calibri" panose="020F0502020204030204" pitchFamily="34" charset="0"/>
                <a:cs typeface="Calibri" panose="020F0502020204030204" pitchFamily="34" charset="0"/>
              </a:rPr>
              <a:t>t “gender equality is about non-discrimination and the protection of fundamental human rights”. With that in mind, we also recognize that gender is non-binary and that various gender identities apart from men and women exist, including LGBTI+, and that people with many of these gender identities face systematic discrimination and violence.</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6" name="Εικόνα 2">
            <a:extLst>
              <a:ext uri="{FF2B5EF4-FFF2-40B4-BE49-F238E27FC236}">
                <a16:creationId xmlns:a16="http://schemas.microsoft.com/office/drawing/2014/main" id="{497A37B9-43D2-7DED-4CB5-64991B2CDC8C}"/>
              </a:ext>
            </a:extLst>
          </p:cNvPr>
          <p:cNvPicPr>
            <a:picLocks noChangeAspect="1"/>
          </p:cNvPicPr>
          <p:nvPr/>
        </p:nvPicPr>
        <p:blipFill>
          <a:blip r:embed="rId2"/>
          <a:stretch>
            <a:fillRect/>
          </a:stretch>
        </p:blipFill>
        <p:spPr>
          <a:xfrm>
            <a:off x="228472" y="586685"/>
            <a:ext cx="3982006" cy="400106"/>
          </a:xfrm>
          <a:prstGeom prst="rect">
            <a:avLst/>
          </a:prstGeom>
        </p:spPr>
      </p:pic>
      <p:sp>
        <p:nvSpPr>
          <p:cNvPr id="3" name="TextBox 2">
            <a:extLst>
              <a:ext uri="{FF2B5EF4-FFF2-40B4-BE49-F238E27FC236}">
                <a16:creationId xmlns:a16="http://schemas.microsoft.com/office/drawing/2014/main" id="{34A4EFCF-683A-B1E3-96C4-0F1E004D17E0}"/>
              </a:ext>
            </a:extLst>
          </p:cNvPr>
          <p:cNvSpPr txBox="1"/>
          <p:nvPr/>
        </p:nvSpPr>
        <p:spPr>
          <a:xfrm>
            <a:off x="5899459" y="9470757"/>
            <a:ext cx="6081525" cy="1181862"/>
          </a:xfrm>
          <a:prstGeom prst="rect">
            <a:avLst/>
          </a:prstGeom>
          <a:noFill/>
        </p:spPr>
        <p:txBody>
          <a:bodyPr wrap="square" rtlCol="0">
            <a:spAutoFit/>
          </a:bodyPr>
          <a:lstStyle/>
          <a:p>
            <a:pPr algn="just">
              <a:lnSpc>
                <a:spcPct val="107000"/>
              </a:lnSpc>
              <a:spcAft>
                <a:spcPts val="800"/>
              </a:spcAft>
            </a:pPr>
            <a:r>
              <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rPr>
              <a:t>02</a:t>
            </a: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14705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11757"/>
            <a:ext cx="6858000" cy="904081"/>
          </a:xfrm>
          <a:prstGeom prst="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83254" y="0"/>
            <a:ext cx="6207370" cy="1077218"/>
          </a:xfrm>
          <a:prstGeom prst="rect">
            <a:avLst/>
          </a:prstGeom>
          <a:noFill/>
        </p:spPr>
        <p:txBody>
          <a:bodyPr wrap="square" rtlCol="0">
            <a:spAutoFit/>
          </a:bodyPr>
          <a:lstStyle/>
          <a:p>
            <a:r>
              <a:rPr lang="en-US" sz="3200" b="1" dirty="0">
                <a:solidFill>
                  <a:schemeClr val="bg1"/>
                </a:solidFill>
                <a:latin typeface="Abadi" panose="020B0604020104020204" pitchFamily="34" charset="0"/>
              </a:rPr>
              <a:t>2.Objective</a:t>
            </a:r>
          </a:p>
          <a:p>
            <a:endParaRPr lang="el-GR" sz="3200" b="1" dirty="0">
              <a:solidFill>
                <a:schemeClr val="bg1"/>
              </a:solidFill>
            </a:endParaRPr>
          </a:p>
        </p:txBody>
      </p:sp>
      <p:sp>
        <p:nvSpPr>
          <p:cNvPr id="2" name="TextBox 1">
            <a:extLst>
              <a:ext uri="{FF2B5EF4-FFF2-40B4-BE49-F238E27FC236}">
                <a16:creationId xmlns:a16="http://schemas.microsoft.com/office/drawing/2014/main" id="{B4B61286-AE65-32C4-FA15-9DD335C5E648}"/>
              </a:ext>
            </a:extLst>
          </p:cNvPr>
          <p:cNvSpPr txBox="1"/>
          <p:nvPr/>
        </p:nvSpPr>
        <p:spPr>
          <a:xfrm>
            <a:off x="2183245"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Objective</a:t>
            </a:r>
            <a:endParaRPr lang="el-GR" sz="1400" dirty="0">
              <a:solidFill>
                <a:schemeClr val="bg1">
                  <a:lumMod val="50000"/>
                </a:schemeClr>
              </a:solidFill>
            </a:endParaRPr>
          </a:p>
        </p:txBody>
      </p:sp>
      <p:sp>
        <p:nvSpPr>
          <p:cNvPr id="5" name="TextBox 4">
            <a:extLst>
              <a:ext uri="{FF2B5EF4-FFF2-40B4-BE49-F238E27FC236}">
                <a16:creationId xmlns:a16="http://schemas.microsoft.com/office/drawing/2014/main" id="{EE2E4A7A-AA23-5D06-C68C-BE22C84E097E}"/>
              </a:ext>
            </a:extLst>
          </p:cNvPr>
          <p:cNvSpPr txBox="1"/>
          <p:nvPr/>
        </p:nvSpPr>
        <p:spPr>
          <a:xfrm>
            <a:off x="146176" y="1054507"/>
            <a:ext cx="6081525" cy="8231356"/>
          </a:xfrm>
          <a:prstGeom prst="rect">
            <a:avLst/>
          </a:prstGeom>
          <a:noFill/>
        </p:spPr>
        <p:txBody>
          <a:bodyPr wrap="square" rtlCol="0">
            <a:spAutoFit/>
          </a:bodyPr>
          <a:lstStyle/>
          <a:p>
            <a:pPr algn="just">
              <a:lnSpc>
                <a:spcPct val="107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The </a:t>
            </a:r>
            <a:r>
              <a:rPr lang="en-US" sz="1200" b="1" kern="1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primary objective </a:t>
            </a:r>
            <a:r>
              <a:rPr lang="en-US" sz="1200" kern="100" dirty="0">
                <a:effectLst/>
                <a:latin typeface="Calibri" panose="020F0502020204030204" pitchFamily="34" charset="0"/>
                <a:ea typeface="Calibri" panose="020F0502020204030204" pitchFamily="34" charset="0"/>
                <a:cs typeface="Calibri" panose="020F0502020204030204" pitchFamily="34" charset="0"/>
              </a:rPr>
              <a:t>of our Gender Equality Plan it to serve as a tool and framework for enhancing gender equality in the workplace and to enable the integration of gender into the organizational and management practices. </a:t>
            </a:r>
          </a:p>
          <a:p>
            <a:pPr algn="just">
              <a:lnSpc>
                <a:spcPct val="107000"/>
              </a:lnSpc>
              <a:spcAft>
                <a:spcPts val="800"/>
              </a:spcAft>
            </a:pPr>
            <a:r>
              <a:rPr lang="en-US" sz="1200" kern="100" dirty="0">
                <a:latin typeface="Calibri" panose="020F0502020204030204" pitchFamily="34" charset="0"/>
                <a:ea typeface="Calibri" panose="020F0502020204030204" pitchFamily="34" charset="0"/>
                <a:cs typeface="Calibri" panose="020F0502020204030204" pitchFamily="34" charset="0"/>
              </a:rPr>
              <a:t>Additionally, this Gender Equality Plan also aims to contribute to the achievement of gender equality in the development of the social economy through research, project design, and projects that pay due attention to gender differences in </a:t>
            </a:r>
            <a:r>
              <a:rPr lang="en-US" sz="1200" kern="100" dirty="0" err="1">
                <a:latin typeface="Calibri" panose="020F0502020204030204" pitchFamily="34" charset="0"/>
                <a:ea typeface="Calibri" panose="020F0502020204030204" pitchFamily="34" charset="0"/>
                <a:cs typeface="Calibri" panose="020F0502020204030204" pitchFamily="34" charset="0"/>
              </a:rPr>
              <a:t>labour</a:t>
            </a:r>
            <a:r>
              <a:rPr lang="en-US" sz="1200" kern="100" dirty="0">
                <a:latin typeface="Calibri" panose="020F0502020204030204" pitchFamily="34" charset="0"/>
                <a:ea typeface="Calibri" panose="020F0502020204030204" pitchFamily="34" charset="0"/>
                <a:cs typeface="Calibri" panose="020F0502020204030204" pitchFamily="34" charset="0"/>
              </a:rPr>
              <a:t> market participation, and actively promote equality between gender diverse individuals. Finally, this documents aims to serve as a key document during the organization of external and dissemination events and conferences, the engagement of individuals in the activities of the organization and the facilitation during the events.</a:t>
            </a:r>
          </a:p>
          <a:p>
            <a:pPr algn="just">
              <a:lnSpc>
                <a:spcPct val="107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Effective implementation of the plan </a:t>
            </a:r>
            <a:r>
              <a:rPr lang="en-US" sz="1200" kern="100" dirty="0">
                <a:latin typeface="Calibri" panose="020F0502020204030204" pitchFamily="34" charset="0"/>
                <a:ea typeface="Calibri" panose="020F0502020204030204" pitchFamily="34" charset="0"/>
                <a:cs typeface="Calibri" panose="020F0502020204030204" pitchFamily="34" charset="0"/>
              </a:rPr>
              <a:t>requires commitment from all staff and organizational support for activities to advance the knowledge and skills of staff to enable efficient gender mainstreaming in their areas of work. For this reason, accountability and responsibility are taken into high consideration and are ensured through the following actions:</a:t>
            </a:r>
          </a:p>
          <a:p>
            <a:pPr marL="171450" indent="-171450" algn="just">
              <a:lnSpc>
                <a:spcPct val="107000"/>
              </a:lnSpc>
              <a:spcAft>
                <a:spcPts val="800"/>
              </a:spcAft>
              <a:buFont typeface="Wingdings" panose="05000000000000000000" pitchFamily="2" charset="2"/>
              <a:buChar char="v"/>
            </a:pPr>
            <a:r>
              <a:rPr lang="en-US" sz="1200" kern="100" dirty="0" err="1">
                <a:effectLst/>
                <a:latin typeface="Calibri" panose="020F0502020204030204" pitchFamily="34" charset="0"/>
                <a:ea typeface="Calibri" panose="020F0502020204030204" pitchFamily="34" charset="0"/>
                <a:cs typeface="Calibri" panose="020F0502020204030204" pitchFamily="34" charset="0"/>
              </a:rPr>
              <a:t>Communication_T</a:t>
            </a:r>
            <a:r>
              <a:rPr lang="en-US" sz="1200" kern="100" dirty="0" err="1">
                <a:latin typeface="Calibri" panose="020F0502020204030204" pitchFamily="34" charset="0"/>
                <a:ea typeface="Calibri" panose="020F0502020204030204" pitchFamily="34" charset="0"/>
                <a:cs typeface="Calibri" panose="020F0502020204030204" pitchFamily="34" charset="0"/>
              </a:rPr>
              <a:t>he</a:t>
            </a:r>
            <a:r>
              <a:rPr lang="en-US" sz="1200" kern="100" dirty="0">
                <a:latin typeface="Calibri" panose="020F0502020204030204" pitchFamily="34" charset="0"/>
                <a:ea typeface="Calibri" panose="020F0502020204030204" pitchFamily="34" charset="0"/>
                <a:cs typeface="Calibri" panose="020F0502020204030204" pitchFamily="34" charset="0"/>
              </a:rPr>
              <a:t> managing members of the organization have the responsibility to ensure that employees are aware of the gender equality plan and to initiate corrective action when discrimination is observed or reported.</a:t>
            </a:r>
          </a:p>
          <a:p>
            <a:pPr marL="171450" indent="-171450" algn="just">
              <a:lnSpc>
                <a:spcPct val="107000"/>
              </a:lnSpc>
              <a:spcAft>
                <a:spcPts val="800"/>
              </a:spcAft>
              <a:buFont typeface="Wingdings" panose="05000000000000000000" pitchFamily="2" charset="2"/>
              <a:buChar char="v"/>
            </a:pPr>
            <a:r>
              <a:rPr lang="en-US" sz="1200" kern="100" dirty="0" err="1">
                <a:effectLst/>
                <a:latin typeface="Calibri" panose="020F0502020204030204" pitchFamily="34" charset="0"/>
                <a:ea typeface="Calibri" panose="020F0502020204030204" pitchFamily="34" charset="0"/>
                <a:cs typeface="Calibri" panose="020F0502020204030204" pitchFamily="34" charset="0"/>
              </a:rPr>
              <a:t>Monitoring_The</a:t>
            </a:r>
            <a:r>
              <a:rPr lang="en-US" sz="1200" kern="100" dirty="0">
                <a:effectLst/>
                <a:latin typeface="Calibri" panose="020F0502020204030204" pitchFamily="34" charset="0"/>
                <a:ea typeface="Calibri" panose="020F0502020204030204" pitchFamily="34" charset="0"/>
                <a:cs typeface="Calibri" panose="020F0502020204030204" pitchFamily="34" charset="0"/>
              </a:rPr>
              <a:t> managing members have the responsibility to monitor the situation and keep the plan regularly updated to accommodate new actions and developments.</a:t>
            </a:r>
          </a:p>
          <a:p>
            <a:pPr marL="171450" indent="-171450" algn="just">
              <a:lnSpc>
                <a:spcPct val="107000"/>
              </a:lnSpc>
              <a:spcAft>
                <a:spcPts val="800"/>
              </a:spcAft>
              <a:buFont typeface="Wingdings" panose="05000000000000000000" pitchFamily="2" charset="2"/>
              <a:buChar char="v"/>
            </a:pPr>
            <a:r>
              <a:rPr lang="en-US" sz="1200" kern="100" dirty="0">
                <a:latin typeface="Calibri" panose="020F0502020204030204" pitchFamily="34" charset="0"/>
                <a:ea typeface="Calibri" panose="020F0502020204030204" pitchFamily="34" charset="0"/>
                <a:cs typeface="Calibri" panose="020F0502020204030204" pitchFamily="34" charset="0"/>
              </a:rPr>
              <a:t>Data </a:t>
            </a:r>
            <a:r>
              <a:rPr lang="en-US" sz="1200" kern="100" dirty="0" err="1">
                <a:latin typeface="Calibri" panose="020F0502020204030204" pitchFamily="34" charset="0"/>
                <a:ea typeface="Calibri" panose="020F0502020204030204" pitchFamily="34" charset="0"/>
                <a:cs typeface="Calibri" panose="020F0502020204030204" pitchFamily="34" charset="0"/>
              </a:rPr>
              <a:t>collection_It</a:t>
            </a:r>
            <a:r>
              <a:rPr lang="en-US" sz="1200" kern="100" dirty="0">
                <a:latin typeface="Calibri" panose="020F0502020204030204" pitchFamily="34" charset="0"/>
                <a:ea typeface="Calibri" panose="020F0502020204030204" pitchFamily="34" charset="0"/>
                <a:cs typeface="Calibri" panose="020F0502020204030204" pitchFamily="34" charset="0"/>
              </a:rPr>
              <a:t> is expected to collect data disaggregated by sex and other relevant variables, and to review and reflect on the gender aspects of the respective areas of work. Such action will help ensure the integration of gender considerations in all of </a:t>
            </a:r>
            <a:r>
              <a:rPr lang="en-US" sz="1200" kern="100" dirty="0" err="1">
                <a:latin typeface="Calibri" panose="020F0502020204030204" pitchFamily="34" charset="0"/>
                <a:ea typeface="Calibri" panose="020F0502020204030204" pitchFamily="34" charset="0"/>
                <a:cs typeface="Calibri" panose="020F0502020204030204" pitchFamily="34" charset="0"/>
              </a:rPr>
              <a:t>EduQuest’s</a:t>
            </a:r>
            <a:r>
              <a:rPr lang="en-US" sz="1200" kern="100" dirty="0">
                <a:latin typeface="Calibri" panose="020F0502020204030204" pitchFamily="34" charset="0"/>
                <a:ea typeface="Calibri" panose="020F0502020204030204" pitchFamily="34" charset="0"/>
                <a:cs typeface="Calibri" panose="020F0502020204030204" pitchFamily="34" charset="0"/>
              </a:rPr>
              <a:t> work in different fields.</a:t>
            </a:r>
          </a:p>
          <a:p>
            <a:pPr marL="171450" indent="-171450" algn="just">
              <a:lnSpc>
                <a:spcPct val="107000"/>
              </a:lnSpc>
              <a:spcAft>
                <a:spcPts val="800"/>
              </a:spcAft>
              <a:buFont typeface="Wingdings" panose="05000000000000000000" pitchFamily="2" charset="2"/>
              <a:buChar char="v"/>
            </a:pPr>
            <a:r>
              <a:rPr lang="en-US" sz="1200" kern="100" dirty="0" err="1">
                <a:effectLst/>
                <a:latin typeface="Calibri" panose="020F0502020204030204" pitchFamily="34" charset="0"/>
                <a:ea typeface="Calibri" panose="020F0502020204030204" pitchFamily="34" charset="0"/>
                <a:cs typeface="Calibri" panose="020F0502020204030204" pitchFamily="34" charset="0"/>
              </a:rPr>
              <a:t>Dissemination_Wider</a:t>
            </a:r>
            <a:r>
              <a:rPr lang="en-US" sz="1200" kern="100" dirty="0">
                <a:effectLst/>
                <a:latin typeface="Calibri" panose="020F0502020204030204" pitchFamily="34" charset="0"/>
                <a:ea typeface="Calibri" panose="020F0502020204030204" pitchFamily="34" charset="0"/>
                <a:cs typeface="Calibri" panose="020F0502020204030204" pitchFamily="34" charset="0"/>
              </a:rPr>
              <a:t> dissemination of the results</a:t>
            </a:r>
            <a:r>
              <a:rPr lang="en-US" sz="1200" kern="100" dirty="0">
                <a:latin typeface="Calibri" panose="020F0502020204030204" pitchFamily="34" charset="0"/>
                <a:ea typeface="Calibri" panose="020F0502020204030204" pitchFamily="34" charset="0"/>
                <a:cs typeface="Calibri" panose="020F0502020204030204" pitchFamily="34" charset="0"/>
              </a:rPr>
              <a:t> of the actions of the organization related to Gender Equality to the wider public.</a:t>
            </a:r>
          </a:p>
          <a:p>
            <a:pPr algn="just">
              <a:lnSpc>
                <a:spcPct val="107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Our Gender Equality Plan </a:t>
            </a:r>
            <a:r>
              <a:rPr lang="en-US" sz="1200" kern="100" dirty="0">
                <a:latin typeface="Calibri" panose="020F0502020204030204" pitchFamily="34" charset="0"/>
                <a:ea typeface="Calibri" panose="020F0502020204030204" pitchFamily="34" charset="0"/>
                <a:cs typeface="Calibri" panose="020F0502020204030204" pitchFamily="34" charset="0"/>
              </a:rPr>
              <a:t>comprises an organization’s set of shared values that guide the interactions and </a:t>
            </a:r>
            <a:r>
              <a:rPr lang="en-US" sz="1200" kern="100" dirty="0" err="1">
                <a:latin typeface="Calibri" panose="020F0502020204030204" pitchFamily="34" charset="0"/>
                <a:ea typeface="Calibri" panose="020F0502020204030204" pitchFamily="34" charset="0"/>
                <a:cs typeface="Calibri" panose="020F0502020204030204" pitchFamily="34" charset="0"/>
              </a:rPr>
              <a:t>behaviour</a:t>
            </a:r>
            <a:r>
              <a:rPr lang="en-US" sz="1200" kern="100" dirty="0">
                <a:latin typeface="Calibri" panose="020F0502020204030204" pitchFamily="34" charset="0"/>
                <a:ea typeface="Calibri" panose="020F0502020204030204" pitchFamily="34" charset="0"/>
                <a:cs typeface="Calibri" panose="020F0502020204030204" pitchFamily="34" charset="0"/>
              </a:rPr>
              <a:t> of all members and staff. Corporate culture cuts across the organization and influences its members, working environment, adapting as internal and external needs and demands change.</a:t>
            </a:r>
          </a:p>
          <a:p>
            <a:pPr algn="just">
              <a:lnSpc>
                <a:spcPct val="107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In </a:t>
            </a:r>
            <a:r>
              <a:rPr lang="en-US" sz="1200" kern="100" dirty="0">
                <a:latin typeface="Calibri" panose="020F0502020204030204" pitchFamily="34" charset="0"/>
                <a:ea typeface="Calibri" panose="020F0502020204030204" pitchFamily="34" charset="0"/>
                <a:cs typeface="Calibri" panose="020F0502020204030204" pitchFamily="34" charset="0"/>
              </a:rPr>
              <a:t>order to consolidate gender equality in </a:t>
            </a:r>
            <a:r>
              <a:rPr lang="en-US" sz="1200" kern="100" dirty="0" err="1">
                <a:latin typeface="Calibri" panose="020F0502020204030204" pitchFamily="34" charset="0"/>
                <a:ea typeface="Calibri" panose="020F0502020204030204" pitchFamily="34" charset="0"/>
                <a:cs typeface="Calibri" panose="020F0502020204030204" pitchFamily="34" charset="0"/>
              </a:rPr>
              <a:t>EduQuest’s</a:t>
            </a:r>
            <a:r>
              <a:rPr lang="en-US" sz="1200" kern="100" dirty="0">
                <a:latin typeface="Calibri" panose="020F0502020204030204" pitchFamily="34" charset="0"/>
                <a:ea typeface="Calibri" panose="020F0502020204030204" pitchFamily="34" charset="0"/>
                <a:cs typeface="Calibri" panose="020F0502020204030204" pitchFamily="34" charset="0"/>
              </a:rPr>
              <a:t> corporate culture, it is necessary to establish objectives and promote measures aimed at raising awareness on this issue.</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6" name="Εικόνα 2">
            <a:extLst>
              <a:ext uri="{FF2B5EF4-FFF2-40B4-BE49-F238E27FC236}">
                <a16:creationId xmlns:a16="http://schemas.microsoft.com/office/drawing/2014/main" id="{497A37B9-43D2-7DED-4CB5-64991B2CDC8C}"/>
              </a:ext>
            </a:extLst>
          </p:cNvPr>
          <p:cNvPicPr>
            <a:picLocks noChangeAspect="1"/>
          </p:cNvPicPr>
          <p:nvPr/>
        </p:nvPicPr>
        <p:blipFill>
          <a:blip r:embed="rId2"/>
          <a:stretch>
            <a:fillRect/>
          </a:stretch>
        </p:blipFill>
        <p:spPr>
          <a:xfrm>
            <a:off x="192242" y="492218"/>
            <a:ext cx="3982006" cy="400106"/>
          </a:xfrm>
          <a:prstGeom prst="rect">
            <a:avLst/>
          </a:prstGeom>
        </p:spPr>
      </p:pic>
      <p:sp>
        <p:nvSpPr>
          <p:cNvPr id="3" name="TextBox 2">
            <a:extLst>
              <a:ext uri="{FF2B5EF4-FFF2-40B4-BE49-F238E27FC236}">
                <a16:creationId xmlns:a16="http://schemas.microsoft.com/office/drawing/2014/main" id="{DD0FD840-41B0-872A-1347-F85E4BD5FC56}"/>
              </a:ext>
            </a:extLst>
          </p:cNvPr>
          <p:cNvSpPr txBox="1"/>
          <p:nvPr/>
        </p:nvSpPr>
        <p:spPr>
          <a:xfrm>
            <a:off x="5880409" y="9470757"/>
            <a:ext cx="6081525" cy="1181862"/>
          </a:xfrm>
          <a:prstGeom prst="rect">
            <a:avLst/>
          </a:prstGeom>
          <a:noFill/>
        </p:spPr>
        <p:txBody>
          <a:bodyPr wrap="square" rtlCol="0">
            <a:spAutoFit/>
          </a:bodyPr>
          <a:lstStyle/>
          <a:p>
            <a:pPr algn="just">
              <a:lnSpc>
                <a:spcPct val="107000"/>
              </a:lnSpc>
              <a:spcAft>
                <a:spcPts val="800"/>
              </a:spcAft>
            </a:pPr>
            <a:r>
              <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rPr>
              <a:t>03</a:t>
            </a: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77808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11757"/>
            <a:ext cx="6858000" cy="634091"/>
          </a:xfrm>
          <a:prstGeom prst="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83254" y="0"/>
            <a:ext cx="6207370" cy="1077218"/>
          </a:xfrm>
          <a:prstGeom prst="rect">
            <a:avLst/>
          </a:prstGeom>
          <a:noFill/>
        </p:spPr>
        <p:txBody>
          <a:bodyPr wrap="square" rtlCol="0">
            <a:spAutoFit/>
          </a:bodyPr>
          <a:lstStyle/>
          <a:p>
            <a:r>
              <a:rPr lang="en-US" sz="3200" b="1" dirty="0">
                <a:solidFill>
                  <a:schemeClr val="bg1"/>
                </a:solidFill>
                <a:latin typeface="Abadi" panose="020B0604020104020204" pitchFamily="34" charset="0"/>
              </a:rPr>
              <a:t>2.Objective</a:t>
            </a:r>
          </a:p>
          <a:p>
            <a:endParaRPr lang="el-GR" sz="3200" b="1" dirty="0">
              <a:solidFill>
                <a:schemeClr val="bg1"/>
              </a:solidFill>
            </a:endParaRPr>
          </a:p>
        </p:txBody>
      </p:sp>
      <p:sp>
        <p:nvSpPr>
          <p:cNvPr id="2" name="TextBox 1">
            <a:extLst>
              <a:ext uri="{FF2B5EF4-FFF2-40B4-BE49-F238E27FC236}">
                <a16:creationId xmlns:a16="http://schemas.microsoft.com/office/drawing/2014/main" id="{B4B61286-AE65-32C4-FA15-9DD335C5E648}"/>
              </a:ext>
            </a:extLst>
          </p:cNvPr>
          <p:cNvSpPr txBox="1"/>
          <p:nvPr/>
        </p:nvSpPr>
        <p:spPr>
          <a:xfrm>
            <a:off x="2183245"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Objective</a:t>
            </a:r>
            <a:endParaRPr lang="el-GR" sz="1400" dirty="0">
              <a:solidFill>
                <a:schemeClr val="bg1">
                  <a:lumMod val="50000"/>
                </a:schemeClr>
              </a:solidFill>
            </a:endParaRPr>
          </a:p>
        </p:txBody>
      </p:sp>
      <p:sp>
        <p:nvSpPr>
          <p:cNvPr id="5" name="TextBox 4">
            <a:extLst>
              <a:ext uri="{FF2B5EF4-FFF2-40B4-BE49-F238E27FC236}">
                <a16:creationId xmlns:a16="http://schemas.microsoft.com/office/drawing/2014/main" id="{EE2E4A7A-AA23-5D06-C68C-BE22C84E097E}"/>
              </a:ext>
            </a:extLst>
          </p:cNvPr>
          <p:cNvSpPr txBox="1"/>
          <p:nvPr/>
        </p:nvSpPr>
        <p:spPr>
          <a:xfrm>
            <a:off x="146176" y="699368"/>
            <a:ext cx="6081525" cy="1276888"/>
          </a:xfrm>
          <a:prstGeom prst="rect">
            <a:avLst/>
          </a:prstGeom>
          <a:noFill/>
        </p:spPr>
        <p:txBody>
          <a:bodyPr wrap="square" rtlCol="0">
            <a:spAutoFit/>
          </a:bodyPr>
          <a:lstStyle/>
          <a:p>
            <a:pPr algn="just">
              <a:lnSpc>
                <a:spcPct val="107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The e</a:t>
            </a:r>
            <a:r>
              <a:rPr lang="en-US" sz="1200" kern="100" dirty="0">
                <a:latin typeface="Calibri" panose="020F0502020204030204" pitchFamily="34" charset="0"/>
                <a:ea typeface="Calibri" panose="020F0502020204030204" pitchFamily="34" charset="0"/>
                <a:cs typeface="Calibri" panose="020F0502020204030204" pitchFamily="34" charset="0"/>
              </a:rPr>
              <a:t>quality plan </a:t>
            </a:r>
            <a:r>
              <a:rPr lang="en-US" sz="1200" kern="100">
                <a:latin typeface="Calibri" panose="020F0502020204030204" pitchFamily="34" charset="0"/>
                <a:ea typeface="Calibri" panose="020F0502020204030204" pitchFamily="34" charset="0"/>
                <a:cs typeface="Calibri" panose="020F0502020204030204" pitchFamily="34" charset="0"/>
              </a:rPr>
              <a:t>identifies five </a:t>
            </a:r>
            <a:r>
              <a:rPr lang="en-US" sz="1200" kern="100" dirty="0">
                <a:latin typeface="Calibri" panose="020F0502020204030204" pitchFamily="34" charset="0"/>
                <a:ea typeface="Calibri" panose="020F0502020204030204" pitchFamily="34" charset="0"/>
                <a:cs typeface="Calibri" panose="020F0502020204030204" pitchFamily="34" charset="0"/>
              </a:rPr>
              <a:t>areas for focused attention that will enable strategic and sustainable change at </a:t>
            </a:r>
            <a:r>
              <a:rPr lang="en-US" sz="1200" kern="100" dirty="0" err="1">
                <a:latin typeface="Calibri" panose="020F0502020204030204" pitchFamily="34" charset="0"/>
                <a:ea typeface="Calibri" panose="020F0502020204030204" pitchFamily="34" charset="0"/>
                <a:cs typeface="Calibri" panose="020F0502020204030204" pitchFamily="34" charset="0"/>
              </a:rPr>
              <a:t>EduQuest</a:t>
            </a:r>
            <a:r>
              <a:rPr lang="en-US" sz="1200" kern="100" dirty="0">
                <a:latin typeface="Calibri" panose="020F0502020204030204" pitchFamily="34" charset="0"/>
                <a:ea typeface="Calibri" panose="020F0502020204030204" pitchFamily="34" charset="0"/>
                <a:cs typeface="Calibri" panose="020F0502020204030204" pitchFamily="34" charset="0"/>
              </a:rPr>
              <a:t>. The Gender Equality Plan will help us, over the next 4 years, to navigate and accelerate the gender equality journey in order to improve our performance.</a:t>
            </a:r>
          </a:p>
          <a:p>
            <a:pPr algn="just">
              <a:lnSpc>
                <a:spcPct val="107000"/>
              </a:lnSpc>
              <a:spcAft>
                <a:spcPts val="8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Our 5 focus are</a:t>
            </a:r>
            <a:r>
              <a:rPr lang="en-US" sz="1200" kern="100" dirty="0">
                <a:latin typeface="Calibri" panose="020F0502020204030204" pitchFamily="34" charset="0"/>
                <a:ea typeface="Calibri" panose="020F0502020204030204" pitchFamily="34" charset="0"/>
                <a:cs typeface="Calibri" panose="020F0502020204030204" pitchFamily="34" charset="0"/>
              </a:rPr>
              <a:t>as and Strategic Objectives are:</a:t>
            </a: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Οβάλ 5">
            <a:extLst>
              <a:ext uri="{FF2B5EF4-FFF2-40B4-BE49-F238E27FC236}">
                <a16:creationId xmlns:a16="http://schemas.microsoft.com/office/drawing/2014/main" id="{2800FD2E-365C-8416-C2AA-7C874889BCF8}"/>
              </a:ext>
            </a:extLst>
          </p:cNvPr>
          <p:cNvSpPr/>
          <p:nvPr/>
        </p:nvSpPr>
        <p:spPr>
          <a:xfrm>
            <a:off x="210039" y="2090387"/>
            <a:ext cx="740228" cy="725714"/>
          </a:xfrm>
          <a:prstGeom prst="ellipse">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b="1" dirty="0"/>
          </a:p>
        </p:txBody>
      </p:sp>
      <p:sp>
        <p:nvSpPr>
          <p:cNvPr id="8" name="Οβάλ 7">
            <a:extLst>
              <a:ext uri="{FF2B5EF4-FFF2-40B4-BE49-F238E27FC236}">
                <a16:creationId xmlns:a16="http://schemas.microsoft.com/office/drawing/2014/main" id="{AD372B5E-66CD-83BD-6657-06B1E371AE8B}"/>
              </a:ext>
            </a:extLst>
          </p:cNvPr>
          <p:cNvSpPr/>
          <p:nvPr/>
        </p:nvSpPr>
        <p:spPr>
          <a:xfrm>
            <a:off x="210039" y="3178181"/>
            <a:ext cx="740228" cy="725714"/>
          </a:xfrm>
          <a:prstGeom prst="ellipse">
            <a:avLst/>
          </a:prstGeom>
          <a:solidFill>
            <a:srgbClr val="0BCF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b="1" dirty="0"/>
          </a:p>
        </p:txBody>
      </p:sp>
      <p:sp>
        <p:nvSpPr>
          <p:cNvPr id="9" name="Οβάλ 8">
            <a:extLst>
              <a:ext uri="{FF2B5EF4-FFF2-40B4-BE49-F238E27FC236}">
                <a16:creationId xmlns:a16="http://schemas.microsoft.com/office/drawing/2014/main" id="{27440E52-28C4-6A7E-0664-0BA48BA6EE1C}"/>
              </a:ext>
            </a:extLst>
          </p:cNvPr>
          <p:cNvSpPr/>
          <p:nvPr/>
        </p:nvSpPr>
        <p:spPr>
          <a:xfrm>
            <a:off x="210039" y="4369577"/>
            <a:ext cx="740228" cy="725714"/>
          </a:xfrm>
          <a:prstGeom prst="ellipse">
            <a:avLst/>
          </a:prstGeom>
          <a:solidFill>
            <a:srgbClr val="D632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b="1" dirty="0"/>
          </a:p>
        </p:txBody>
      </p:sp>
      <p:sp>
        <p:nvSpPr>
          <p:cNvPr id="10" name="Οβάλ 9">
            <a:extLst>
              <a:ext uri="{FF2B5EF4-FFF2-40B4-BE49-F238E27FC236}">
                <a16:creationId xmlns:a16="http://schemas.microsoft.com/office/drawing/2014/main" id="{24C7E04F-447E-0957-8EC9-13FF3DAEDD70}"/>
              </a:ext>
            </a:extLst>
          </p:cNvPr>
          <p:cNvSpPr/>
          <p:nvPr/>
        </p:nvSpPr>
        <p:spPr>
          <a:xfrm>
            <a:off x="210039" y="5582797"/>
            <a:ext cx="740228" cy="725714"/>
          </a:xfrm>
          <a:prstGeom prst="ellipse">
            <a:avLst/>
          </a:prstGeom>
          <a:solidFill>
            <a:srgbClr val="3EAA8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b="1" dirty="0"/>
          </a:p>
        </p:txBody>
      </p:sp>
      <p:sp>
        <p:nvSpPr>
          <p:cNvPr id="11" name="TextBox 10">
            <a:extLst>
              <a:ext uri="{FF2B5EF4-FFF2-40B4-BE49-F238E27FC236}">
                <a16:creationId xmlns:a16="http://schemas.microsoft.com/office/drawing/2014/main" id="{067114AD-844E-3278-DCA0-110E5FAB4DD8}"/>
              </a:ext>
            </a:extLst>
          </p:cNvPr>
          <p:cNvSpPr txBox="1"/>
          <p:nvPr/>
        </p:nvSpPr>
        <p:spPr>
          <a:xfrm>
            <a:off x="1310053" y="2192018"/>
            <a:ext cx="4917648" cy="375552"/>
          </a:xfrm>
          <a:prstGeom prst="rect">
            <a:avLst/>
          </a:prstGeom>
          <a:noFill/>
        </p:spPr>
        <p:txBody>
          <a:bodyPr wrap="square" rtlCol="0">
            <a:spAutoFit/>
          </a:bodyPr>
          <a:lstStyle/>
          <a:p>
            <a:pPr algn="just">
              <a:lnSpc>
                <a:spcPct val="107000"/>
              </a:lnSpc>
              <a:spcAft>
                <a:spcPts val="800"/>
              </a:spcAft>
            </a:pPr>
            <a:r>
              <a:rPr lang="en-US" b="1" kern="100" dirty="0">
                <a:effectLst/>
                <a:latin typeface="Calibri" panose="020F0502020204030204" pitchFamily="34" charset="0"/>
                <a:ea typeface="Calibri" panose="020F0502020204030204" pitchFamily="34" charset="0"/>
                <a:cs typeface="Calibri" panose="020F0502020204030204" pitchFamily="34" charset="0"/>
              </a:rPr>
              <a:t>01_Work-life balance and organizational culture</a:t>
            </a:r>
            <a:endParaRPr lang="en-US" b="1" kern="100" dirty="0">
              <a:latin typeface="Calibri" panose="020F0502020204030204" pitchFamily="34" charset="0"/>
              <a:ea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BCEB350E-1757-CA6F-12FA-F8038E62C105}"/>
              </a:ext>
            </a:extLst>
          </p:cNvPr>
          <p:cNvSpPr txBox="1"/>
          <p:nvPr/>
        </p:nvSpPr>
        <p:spPr>
          <a:xfrm>
            <a:off x="1310053" y="3118919"/>
            <a:ext cx="4917648" cy="671915"/>
          </a:xfrm>
          <a:prstGeom prst="rect">
            <a:avLst/>
          </a:prstGeom>
          <a:noFill/>
        </p:spPr>
        <p:txBody>
          <a:bodyPr wrap="square" rtlCol="0">
            <a:spAutoFit/>
          </a:bodyPr>
          <a:lstStyle/>
          <a:p>
            <a:pPr algn="just">
              <a:lnSpc>
                <a:spcPct val="107000"/>
              </a:lnSpc>
              <a:spcAft>
                <a:spcPts val="800"/>
              </a:spcAft>
            </a:pPr>
            <a:r>
              <a:rPr lang="en-US" b="1" kern="100" dirty="0">
                <a:effectLst/>
                <a:latin typeface="Calibri" panose="020F0502020204030204" pitchFamily="34" charset="0"/>
                <a:ea typeface="Calibri" panose="020F0502020204030204" pitchFamily="34" charset="0"/>
                <a:cs typeface="Calibri" panose="020F0502020204030204" pitchFamily="34" charset="0"/>
              </a:rPr>
              <a:t>02_Gender balance in leadership and decision-making</a:t>
            </a:r>
            <a:endParaRPr lang="en-US" b="1" kern="100" dirty="0">
              <a:latin typeface="Calibri" panose="020F0502020204030204" pitchFamily="34" charset="0"/>
              <a:ea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C4E5470A-E561-3647-CB9B-92430C5CE43D}"/>
              </a:ext>
            </a:extLst>
          </p:cNvPr>
          <p:cNvSpPr txBox="1"/>
          <p:nvPr/>
        </p:nvSpPr>
        <p:spPr>
          <a:xfrm>
            <a:off x="1310053" y="4342183"/>
            <a:ext cx="4917648" cy="671915"/>
          </a:xfrm>
          <a:prstGeom prst="rect">
            <a:avLst/>
          </a:prstGeom>
          <a:noFill/>
        </p:spPr>
        <p:txBody>
          <a:bodyPr wrap="square" rtlCol="0">
            <a:spAutoFit/>
          </a:bodyPr>
          <a:lstStyle/>
          <a:p>
            <a:pPr algn="just">
              <a:lnSpc>
                <a:spcPct val="107000"/>
              </a:lnSpc>
              <a:spcAft>
                <a:spcPts val="800"/>
              </a:spcAft>
            </a:pPr>
            <a:r>
              <a:rPr lang="en-US" b="1" kern="100" dirty="0">
                <a:effectLst/>
                <a:latin typeface="Calibri" panose="020F0502020204030204" pitchFamily="34" charset="0"/>
                <a:ea typeface="Calibri" panose="020F0502020204030204" pitchFamily="34" charset="0"/>
                <a:cs typeface="Calibri" panose="020F0502020204030204" pitchFamily="34" charset="0"/>
              </a:rPr>
              <a:t>03_Gender equality in recruitment and career progression</a:t>
            </a:r>
            <a:endParaRPr lang="en-US" b="1" kern="100" dirty="0">
              <a:latin typeface="Calibri" panose="020F0502020204030204" pitchFamily="34" charset="0"/>
              <a:ea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C95B0CE6-4F1C-AB58-797B-C67C2F3BB9AF}"/>
              </a:ext>
            </a:extLst>
          </p:cNvPr>
          <p:cNvSpPr txBox="1"/>
          <p:nvPr/>
        </p:nvSpPr>
        <p:spPr>
          <a:xfrm>
            <a:off x="1275005" y="5507713"/>
            <a:ext cx="4917648" cy="671915"/>
          </a:xfrm>
          <a:prstGeom prst="rect">
            <a:avLst/>
          </a:prstGeom>
          <a:noFill/>
        </p:spPr>
        <p:txBody>
          <a:bodyPr wrap="square" rtlCol="0">
            <a:spAutoFit/>
          </a:bodyPr>
          <a:lstStyle/>
          <a:p>
            <a:pPr algn="just">
              <a:lnSpc>
                <a:spcPct val="107000"/>
              </a:lnSpc>
              <a:spcAft>
                <a:spcPts val="800"/>
              </a:spcAft>
            </a:pPr>
            <a:r>
              <a:rPr lang="en-US" b="1" kern="100" dirty="0">
                <a:effectLst/>
                <a:latin typeface="Calibri" panose="020F0502020204030204" pitchFamily="34" charset="0"/>
                <a:ea typeface="Calibri" panose="020F0502020204030204" pitchFamily="34" charset="0"/>
                <a:cs typeface="Calibri" panose="020F0502020204030204" pitchFamily="34" charset="0"/>
              </a:rPr>
              <a:t>04_Integration of the gender dimension into research and teaching content</a:t>
            </a:r>
            <a:endParaRPr lang="en-US" b="1" kern="100" dirty="0">
              <a:latin typeface="Calibri" panose="020F0502020204030204" pitchFamily="34" charset="0"/>
              <a:ea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D9B4A894-CE9E-AF57-621B-D4F0EA072DA0}"/>
              </a:ext>
            </a:extLst>
          </p:cNvPr>
          <p:cNvSpPr txBox="1"/>
          <p:nvPr/>
        </p:nvSpPr>
        <p:spPr>
          <a:xfrm>
            <a:off x="211432" y="7052708"/>
            <a:ext cx="6081525" cy="1679691"/>
          </a:xfrm>
          <a:prstGeom prst="rect">
            <a:avLst/>
          </a:prstGeom>
          <a:noFill/>
        </p:spPr>
        <p:txBody>
          <a:bodyPr wrap="square" rtlCol="0">
            <a:spAutoFit/>
          </a:bodyPr>
          <a:lstStyle/>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n-US" sz="1200" kern="100" dirty="0">
                <a:latin typeface="Calibri" panose="020F0502020204030204" pitchFamily="34" charset="0"/>
                <a:ea typeface="Calibri" panose="020F0502020204030204" pitchFamily="34" charset="0"/>
                <a:cs typeface="Calibri" panose="020F0502020204030204" pitchFamily="34" charset="0"/>
              </a:rPr>
              <a:t>To achieve the abovementioned Strategic Objectives, a set of actions are identified in each different area of intervention. </a:t>
            </a: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D3B59DA0-7258-83CA-FAAA-92A5AA27D783}"/>
              </a:ext>
            </a:extLst>
          </p:cNvPr>
          <p:cNvSpPr txBox="1"/>
          <p:nvPr/>
        </p:nvSpPr>
        <p:spPr>
          <a:xfrm>
            <a:off x="5880409" y="9509590"/>
            <a:ext cx="6081525" cy="1181862"/>
          </a:xfrm>
          <a:prstGeom prst="rect">
            <a:avLst/>
          </a:prstGeom>
          <a:noFill/>
        </p:spPr>
        <p:txBody>
          <a:bodyPr wrap="square" rtlCol="0">
            <a:spAutoFit/>
          </a:bodyPr>
          <a:lstStyle/>
          <a:p>
            <a:pPr algn="just">
              <a:lnSpc>
                <a:spcPct val="107000"/>
              </a:lnSpc>
              <a:spcAft>
                <a:spcPts val="800"/>
              </a:spcAft>
            </a:pPr>
            <a:r>
              <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rPr>
              <a:t>04</a:t>
            </a: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7" name="Οβάλ 16">
            <a:extLst>
              <a:ext uri="{FF2B5EF4-FFF2-40B4-BE49-F238E27FC236}">
                <a16:creationId xmlns:a16="http://schemas.microsoft.com/office/drawing/2014/main" id="{EE6D29EB-382D-4DDF-37FD-B9012343CF2E}"/>
              </a:ext>
            </a:extLst>
          </p:cNvPr>
          <p:cNvSpPr/>
          <p:nvPr/>
        </p:nvSpPr>
        <p:spPr>
          <a:xfrm>
            <a:off x="234365" y="6796017"/>
            <a:ext cx="740228" cy="725714"/>
          </a:xfrm>
          <a:prstGeom prst="ellipse">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b="1" dirty="0"/>
          </a:p>
        </p:txBody>
      </p:sp>
      <p:sp>
        <p:nvSpPr>
          <p:cNvPr id="18" name="TextBox 17">
            <a:extLst>
              <a:ext uri="{FF2B5EF4-FFF2-40B4-BE49-F238E27FC236}">
                <a16:creationId xmlns:a16="http://schemas.microsoft.com/office/drawing/2014/main" id="{64ADD84F-C78C-47E7-0F31-1FD0E11A28C1}"/>
              </a:ext>
            </a:extLst>
          </p:cNvPr>
          <p:cNvSpPr txBox="1"/>
          <p:nvPr/>
        </p:nvSpPr>
        <p:spPr>
          <a:xfrm>
            <a:off x="1310053" y="6822916"/>
            <a:ext cx="4917648" cy="671915"/>
          </a:xfrm>
          <a:prstGeom prst="rect">
            <a:avLst/>
          </a:prstGeom>
          <a:noFill/>
        </p:spPr>
        <p:txBody>
          <a:bodyPr wrap="square" rtlCol="0">
            <a:spAutoFit/>
          </a:bodyPr>
          <a:lstStyle/>
          <a:p>
            <a:pPr algn="just">
              <a:lnSpc>
                <a:spcPct val="107000"/>
              </a:lnSpc>
              <a:spcAft>
                <a:spcPts val="800"/>
              </a:spcAft>
            </a:pPr>
            <a:r>
              <a:rPr lang="en-US" b="1" kern="100" dirty="0">
                <a:effectLst/>
                <a:latin typeface="Calibri" panose="020F0502020204030204" pitchFamily="34" charset="0"/>
                <a:ea typeface="Calibri" panose="020F0502020204030204" pitchFamily="34" charset="0"/>
                <a:cs typeface="Calibri" panose="020F0502020204030204" pitchFamily="34" charset="0"/>
              </a:rPr>
              <a:t>05_Measures against gender-based violence including sexual harassment</a:t>
            </a:r>
            <a:endParaRPr lang="en-US" b="1" kern="1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30654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11757"/>
            <a:ext cx="6858000" cy="1439026"/>
          </a:xfrm>
          <a:prstGeom prst="rect">
            <a:avLst/>
          </a:prstGeom>
          <a:solidFill>
            <a:srgbClr val="F4B18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83254" y="0"/>
            <a:ext cx="6582504" cy="1077218"/>
          </a:xfrm>
          <a:prstGeom prst="rect">
            <a:avLst/>
          </a:prstGeom>
          <a:noFill/>
        </p:spPr>
        <p:txBody>
          <a:bodyPr wrap="square" rtlCol="0">
            <a:spAutoFit/>
          </a:bodyPr>
          <a:lstStyle/>
          <a:p>
            <a:r>
              <a:rPr lang="en-US" sz="3200" b="1" dirty="0">
                <a:solidFill>
                  <a:schemeClr val="bg1"/>
                </a:solidFill>
                <a:latin typeface="Abadi" panose="020B0604020104020204" pitchFamily="34" charset="0"/>
              </a:rPr>
              <a:t>3.01_Work-life balance and organizational culture</a:t>
            </a:r>
            <a:endParaRPr lang="el-GR" sz="3200" b="1" dirty="0">
              <a:solidFill>
                <a:schemeClr val="bg1"/>
              </a:solidFill>
            </a:endParaRPr>
          </a:p>
        </p:txBody>
      </p:sp>
      <p:sp>
        <p:nvSpPr>
          <p:cNvPr id="2" name="TextBox 1">
            <a:extLst>
              <a:ext uri="{FF2B5EF4-FFF2-40B4-BE49-F238E27FC236}">
                <a16:creationId xmlns:a16="http://schemas.microsoft.com/office/drawing/2014/main" id="{B4B61286-AE65-32C4-FA15-9DD335C5E648}"/>
              </a:ext>
            </a:extLst>
          </p:cNvPr>
          <p:cNvSpPr txBox="1"/>
          <p:nvPr/>
        </p:nvSpPr>
        <p:spPr>
          <a:xfrm>
            <a:off x="2183245"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Objective</a:t>
            </a:r>
            <a:endParaRPr lang="el-GR" sz="1400" dirty="0">
              <a:solidFill>
                <a:schemeClr val="bg1">
                  <a:lumMod val="50000"/>
                </a:schemeClr>
              </a:solidFill>
            </a:endParaRPr>
          </a:p>
        </p:txBody>
      </p:sp>
      <p:pic>
        <p:nvPicPr>
          <p:cNvPr id="6" name="Εικόνα 2">
            <a:extLst>
              <a:ext uri="{FF2B5EF4-FFF2-40B4-BE49-F238E27FC236}">
                <a16:creationId xmlns:a16="http://schemas.microsoft.com/office/drawing/2014/main" id="{497A37B9-43D2-7DED-4CB5-64991B2CDC8C}"/>
              </a:ext>
            </a:extLst>
          </p:cNvPr>
          <p:cNvPicPr>
            <a:picLocks noChangeAspect="1"/>
          </p:cNvPicPr>
          <p:nvPr/>
        </p:nvPicPr>
        <p:blipFill>
          <a:blip r:embed="rId2"/>
          <a:stretch>
            <a:fillRect/>
          </a:stretch>
        </p:blipFill>
        <p:spPr>
          <a:xfrm>
            <a:off x="144351" y="1027162"/>
            <a:ext cx="3982006" cy="400106"/>
          </a:xfrm>
          <a:prstGeom prst="rect">
            <a:avLst/>
          </a:prstGeom>
        </p:spPr>
      </p:pic>
      <p:graphicFrame>
        <p:nvGraphicFramePr>
          <p:cNvPr id="8" name="Πίνακας 7">
            <a:extLst>
              <a:ext uri="{FF2B5EF4-FFF2-40B4-BE49-F238E27FC236}">
                <a16:creationId xmlns:a16="http://schemas.microsoft.com/office/drawing/2014/main" id="{89A7502C-4DC9-DF6C-51E8-93669E9F7846}"/>
              </a:ext>
            </a:extLst>
          </p:cNvPr>
          <p:cNvGraphicFramePr>
            <a:graphicFrameLocks noGrp="1"/>
          </p:cNvGraphicFramePr>
          <p:nvPr>
            <p:extLst>
              <p:ext uri="{D42A27DB-BD31-4B8C-83A1-F6EECF244321}">
                <p14:modId xmlns:p14="http://schemas.microsoft.com/office/powerpoint/2010/main" val="3299493118"/>
              </p:ext>
            </p:extLst>
          </p:nvPr>
        </p:nvGraphicFramePr>
        <p:xfrm>
          <a:off x="142050" y="1780655"/>
          <a:ext cx="6523708" cy="6259451"/>
        </p:xfrm>
        <a:graphic>
          <a:graphicData uri="http://schemas.openxmlformats.org/drawingml/2006/table">
            <a:tbl>
              <a:tblPr firstRow="1" bandRow="1">
                <a:tableStyleId>{21E4AEA4-8DFA-4A89-87EB-49C32662AFE0}</a:tableStyleId>
              </a:tblPr>
              <a:tblGrid>
                <a:gridCol w="2044484">
                  <a:extLst>
                    <a:ext uri="{9D8B030D-6E8A-4147-A177-3AD203B41FA5}">
                      <a16:colId xmlns:a16="http://schemas.microsoft.com/office/drawing/2014/main" val="2436884373"/>
                    </a:ext>
                  </a:extLst>
                </a:gridCol>
                <a:gridCol w="527539">
                  <a:extLst>
                    <a:ext uri="{9D8B030D-6E8A-4147-A177-3AD203B41FA5}">
                      <a16:colId xmlns:a16="http://schemas.microsoft.com/office/drawing/2014/main" val="3232007695"/>
                    </a:ext>
                  </a:extLst>
                </a:gridCol>
                <a:gridCol w="509954">
                  <a:extLst>
                    <a:ext uri="{9D8B030D-6E8A-4147-A177-3AD203B41FA5}">
                      <a16:colId xmlns:a16="http://schemas.microsoft.com/office/drawing/2014/main" val="3139514963"/>
                    </a:ext>
                  </a:extLst>
                </a:gridCol>
                <a:gridCol w="492369">
                  <a:extLst>
                    <a:ext uri="{9D8B030D-6E8A-4147-A177-3AD203B41FA5}">
                      <a16:colId xmlns:a16="http://schemas.microsoft.com/office/drawing/2014/main" val="3945351155"/>
                    </a:ext>
                  </a:extLst>
                </a:gridCol>
                <a:gridCol w="457200">
                  <a:extLst>
                    <a:ext uri="{9D8B030D-6E8A-4147-A177-3AD203B41FA5}">
                      <a16:colId xmlns:a16="http://schemas.microsoft.com/office/drawing/2014/main" val="3585884390"/>
                    </a:ext>
                  </a:extLst>
                </a:gridCol>
                <a:gridCol w="2492162">
                  <a:extLst>
                    <a:ext uri="{9D8B030D-6E8A-4147-A177-3AD203B41FA5}">
                      <a16:colId xmlns:a16="http://schemas.microsoft.com/office/drawing/2014/main" val="47874713"/>
                    </a:ext>
                  </a:extLst>
                </a:gridCol>
              </a:tblGrid>
              <a:tr h="370840">
                <a:tc>
                  <a:txBody>
                    <a:bodyPr/>
                    <a:lstStyle/>
                    <a:p>
                      <a:r>
                        <a:rPr lang="en-US" dirty="0"/>
                        <a:t>Actions</a:t>
                      </a:r>
                      <a:endParaRPr lang="el-GR" dirty="0"/>
                    </a:p>
                  </a:txBody>
                  <a:tcPr/>
                </a:tc>
                <a:tc>
                  <a:txBody>
                    <a:bodyPr/>
                    <a:lstStyle/>
                    <a:p>
                      <a:r>
                        <a:rPr lang="en-US" dirty="0"/>
                        <a:t>2024</a:t>
                      </a:r>
                      <a:endParaRPr lang="el-GR" dirty="0"/>
                    </a:p>
                  </a:txBody>
                  <a:tcPr/>
                </a:tc>
                <a:tc>
                  <a:txBody>
                    <a:bodyPr/>
                    <a:lstStyle/>
                    <a:p>
                      <a:r>
                        <a:rPr lang="en-US" dirty="0"/>
                        <a:t>2025</a:t>
                      </a:r>
                      <a:endParaRPr lang="el-GR" dirty="0"/>
                    </a:p>
                  </a:txBody>
                  <a:tcPr/>
                </a:tc>
                <a:tc>
                  <a:txBody>
                    <a:bodyPr/>
                    <a:lstStyle/>
                    <a:p>
                      <a:r>
                        <a:rPr lang="en-US" dirty="0"/>
                        <a:t>2026</a:t>
                      </a:r>
                      <a:endParaRPr lang="el-GR" dirty="0"/>
                    </a:p>
                  </a:txBody>
                  <a:tcPr/>
                </a:tc>
                <a:tc>
                  <a:txBody>
                    <a:bodyPr/>
                    <a:lstStyle/>
                    <a:p>
                      <a:r>
                        <a:rPr lang="en-US" dirty="0"/>
                        <a:t>2027</a:t>
                      </a:r>
                      <a:endParaRPr lang="el-GR" dirty="0"/>
                    </a:p>
                  </a:txBody>
                  <a:tcPr/>
                </a:tc>
                <a:tc>
                  <a:txBody>
                    <a:bodyPr/>
                    <a:lstStyle/>
                    <a:p>
                      <a:r>
                        <a:rPr lang="en-US" dirty="0"/>
                        <a:t>Indicators</a:t>
                      </a:r>
                      <a:endParaRPr lang="el-GR" dirty="0"/>
                    </a:p>
                  </a:txBody>
                  <a:tcPr/>
                </a:tc>
                <a:extLst>
                  <a:ext uri="{0D108BD9-81ED-4DB2-BD59-A6C34878D82A}">
                    <a16:rowId xmlns:a16="http://schemas.microsoft.com/office/drawing/2014/main" val="383567936"/>
                  </a:ext>
                </a:extLst>
              </a:tr>
              <a:tr h="370840">
                <a:tc>
                  <a:txBody>
                    <a:bodyPr/>
                    <a:lstStyle/>
                    <a:p>
                      <a:r>
                        <a:rPr lang="en-US" b="1" dirty="0"/>
                        <a:t>A01.1 Flexible Work Arrangements-</a:t>
                      </a:r>
                      <a:r>
                        <a:rPr lang="en-US" b="0" dirty="0"/>
                        <a:t>Allow</a:t>
                      </a:r>
                      <a:r>
                        <a:rPr lang="en-US" b="1" dirty="0"/>
                        <a:t> </a:t>
                      </a:r>
                      <a:r>
                        <a:rPr lang="en-US" dirty="0"/>
                        <a:t>employees to choose flexible work hours, remote work options or compressed workweeks to accommodate personal and family commitments and preferences</a:t>
                      </a:r>
                      <a:endParaRPr lang="el-GR" dirty="0"/>
                    </a:p>
                  </a:txBody>
                  <a:tcPr/>
                </a:tc>
                <a:tc>
                  <a:txBody>
                    <a:bodyPr/>
                    <a:lstStyle/>
                    <a:p>
                      <a:pPr algn="ctr"/>
                      <a:r>
                        <a:rPr lang="en-US" dirty="0"/>
                        <a:t>X</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dirty="0"/>
                        <a:t>X</a:t>
                      </a:r>
                      <a:endParaRPr lang="el-GR" dirty="0"/>
                    </a:p>
                    <a:p>
                      <a:pPr algn="ct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dirty="0"/>
                        <a:t>X</a:t>
                      </a:r>
                      <a:endParaRPr lang="el-GR" dirty="0"/>
                    </a:p>
                    <a:p>
                      <a:pPr algn="ct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dirty="0"/>
                        <a:t>X</a:t>
                      </a:r>
                      <a:endParaRPr lang="el-GR" dirty="0"/>
                    </a:p>
                    <a:p>
                      <a:pPr algn="ctr"/>
                      <a:endParaRPr lang="el-GR" dirty="0"/>
                    </a:p>
                  </a:txBody>
                  <a:tcPr/>
                </a:tc>
                <a:tc>
                  <a:txBody>
                    <a:bodyPr/>
                    <a:lstStyle/>
                    <a:p>
                      <a:r>
                        <a:rPr lang="en-US" dirty="0"/>
                        <a:t>N/A</a:t>
                      </a:r>
                      <a:endParaRPr lang="el-GR" dirty="0"/>
                    </a:p>
                  </a:txBody>
                  <a:tcPr/>
                </a:tc>
                <a:extLst>
                  <a:ext uri="{0D108BD9-81ED-4DB2-BD59-A6C34878D82A}">
                    <a16:rowId xmlns:a16="http://schemas.microsoft.com/office/drawing/2014/main" val="331625346"/>
                  </a:ext>
                </a:extLst>
              </a:tr>
              <a:tr h="370840">
                <a:tc>
                  <a:txBody>
                    <a:bodyPr/>
                    <a:lstStyle/>
                    <a:p>
                      <a:r>
                        <a:rPr lang="en-US" b="1" dirty="0"/>
                        <a:t>A01.2 Communication and Feedback</a:t>
                      </a:r>
                      <a:r>
                        <a:rPr lang="en-US" dirty="0"/>
                        <a:t>-Creation of an open and transparent communication culture where employees can voice concerns without fear of retribution. Biannual organization of feedback and check-ins with managers to identify and address work-life balance issues.</a:t>
                      </a:r>
                      <a:endParaRPr lang="el-GR" dirty="0"/>
                    </a:p>
                  </a:txBody>
                  <a:tcPr/>
                </a:tc>
                <a:tc>
                  <a:txBody>
                    <a:bodyPr/>
                    <a:lstStyle/>
                    <a:p>
                      <a:pPr algn="ctr"/>
                      <a:r>
                        <a:rPr lang="en-US" dirty="0"/>
                        <a:t>X</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dirty="0"/>
                        <a:t>X</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dirty="0"/>
                        <a:t>X</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dirty="0"/>
                        <a:t>X</a:t>
                      </a:r>
                      <a:endParaRPr lang="el-GR" dirty="0"/>
                    </a:p>
                  </a:txBody>
                  <a:tcPr/>
                </a:tc>
                <a:tc>
                  <a:txBody>
                    <a:bodyPr/>
                    <a:lstStyle/>
                    <a:p>
                      <a:r>
                        <a:rPr lang="en-US" dirty="0"/>
                        <a:t>Organization of 8 feedback sessions with new employees</a:t>
                      </a:r>
                      <a:endParaRPr lang="el-GR" dirty="0"/>
                    </a:p>
                  </a:txBody>
                  <a:tcPr/>
                </a:tc>
                <a:extLst>
                  <a:ext uri="{0D108BD9-81ED-4DB2-BD59-A6C34878D82A}">
                    <a16:rowId xmlns:a16="http://schemas.microsoft.com/office/drawing/2014/main" val="3654094325"/>
                  </a:ext>
                </a:extLst>
              </a:tr>
              <a:tr h="370840">
                <a:tc>
                  <a:txBody>
                    <a:bodyPr/>
                    <a:lstStyle/>
                    <a:p>
                      <a:r>
                        <a:rPr lang="en-US" b="1" dirty="0"/>
                        <a:t>A01.3 Wellness Programs</a:t>
                      </a:r>
                      <a:r>
                        <a:rPr lang="en-US" dirty="0"/>
                        <a:t>-Offer wellness initiatives that support physical, mental and emotional health.</a:t>
                      </a:r>
                      <a:endParaRPr lang="el-GR" dirty="0"/>
                    </a:p>
                  </a:txBody>
                  <a:tcPr/>
                </a:tc>
                <a:tc>
                  <a:txBody>
                    <a:bodyPr/>
                    <a:lstStyle/>
                    <a:p>
                      <a:pPr algn="ctr"/>
                      <a:r>
                        <a:rPr lang="en-US" dirty="0"/>
                        <a:t>X</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dirty="0"/>
                        <a:t>X</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dirty="0"/>
                        <a:t>X</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dirty="0"/>
                        <a:t>X</a:t>
                      </a:r>
                      <a:endParaRPr lang="el-GR" dirty="0"/>
                    </a:p>
                  </a:txBody>
                  <a:tcPr/>
                </a:tc>
                <a:tc>
                  <a:txBody>
                    <a:bodyPr/>
                    <a:lstStyle/>
                    <a:p>
                      <a:r>
                        <a:rPr lang="en-US" dirty="0"/>
                        <a:t>Organization of 4 wellness activities of managers and employees</a:t>
                      </a:r>
                      <a:endParaRPr lang="el-GR" dirty="0"/>
                    </a:p>
                  </a:txBody>
                  <a:tcPr/>
                </a:tc>
                <a:extLst>
                  <a:ext uri="{0D108BD9-81ED-4DB2-BD59-A6C34878D82A}">
                    <a16:rowId xmlns:a16="http://schemas.microsoft.com/office/drawing/2014/main" val="1057496467"/>
                  </a:ext>
                </a:extLst>
              </a:tr>
              <a:tr h="370840">
                <a:tc>
                  <a:txBody>
                    <a:bodyPr/>
                    <a:lstStyle/>
                    <a:p>
                      <a:r>
                        <a:rPr lang="en-US" b="1" dirty="0"/>
                        <a:t>A01.4</a:t>
                      </a:r>
                      <a:r>
                        <a:rPr lang="en-US" dirty="0"/>
                        <a:t> </a:t>
                      </a:r>
                      <a:r>
                        <a:rPr lang="en-US" b="1" dirty="0"/>
                        <a:t>Dissemination-</a:t>
                      </a:r>
                      <a:r>
                        <a:rPr lang="en-US" b="0" dirty="0"/>
                        <a:t>Upload the GEP on the website of the organization</a:t>
                      </a:r>
                      <a:endParaRPr lang="el-GR" b="0" dirty="0"/>
                    </a:p>
                  </a:txBody>
                  <a:tcPr/>
                </a:tc>
                <a:tc>
                  <a:txBody>
                    <a:bodyPr/>
                    <a:lstStyle/>
                    <a:p>
                      <a:pPr algn="ctr"/>
                      <a:r>
                        <a:rPr lang="en-US" dirty="0"/>
                        <a:t>X</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endParaRPr lang="el-GR" dirty="0"/>
                    </a:p>
                  </a:txBody>
                  <a:tcPr/>
                </a:tc>
                <a:tc>
                  <a:txBody>
                    <a:bodyPr/>
                    <a:lstStyle/>
                    <a:p>
                      <a:r>
                        <a:rPr lang="en-US" dirty="0"/>
                        <a:t>GEP posted on website</a:t>
                      </a:r>
                      <a:endParaRPr lang="el-GR" dirty="0"/>
                    </a:p>
                  </a:txBody>
                  <a:tcPr/>
                </a:tc>
                <a:extLst>
                  <a:ext uri="{0D108BD9-81ED-4DB2-BD59-A6C34878D82A}">
                    <a16:rowId xmlns:a16="http://schemas.microsoft.com/office/drawing/2014/main" val="2791407743"/>
                  </a:ext>
                </a:extLst>
              </a:tr>
              <a:tr h="370840">
                <a:tc>
                  <a:txBody>
                    <a:bodyPr/>
                    <a:lstStyle/>
                    <a:p>
                      <a:r>
                        <a:rPr lang="en-US" b="1" dirty="0"/>
                        <a:t>A01.5 Monitoring</a:t>
                      </a:r>
                      <a:r>
                        <a:rPr lang="en-US" dirty="0"/>
                        <a:t>-Monitor progress and annually update the GEP with new inputs and legislation </a:t>
                      </a:r>
                      <a:endParaRPr lang="el-GR" dirty="0"/>
                    </a:p>
                  </a:txBody>
                  <a:tcPr/>
                </a:tc>
                <a:tc>
                  <a:txBody>
                    <a:bodyPr/>
                    <a:lstStyle/>
                    <a:p>
                      <a:pPr algn="ctr"/>
                      <a:r>
                        <a:rPr lang="en-US" dirty="0"/>
                        <a:t>X</a:t>
                      </a:r>
                      <a:endParaRPr lang="el-GR" dirty="0"/>
                    </a:p>
                  </a:txBody>
                  <a:tcPr/>
                </a:tc>
                <a:tc>
                  <a:txBody>
                    <a:bodyPr/>
                    <a:lstStyle/>
                    <a:p>
                      <a:pPr algn="ctr"/>
                      <a:r>
                        <a:rPr lang="en-US" dirty="0"/>
                        <a:t>X</a:t>
                      </a:r>
                      <a:endParaRPr lang="el-GR" dirty="0"/>
                    </a:p>
                  </a:txBody>
                  <a:tcPr/>
                </a:tc>
                <a:tc>
                  <a:txBody>
                    <a:bodyPr/>
                    <a:lstStyle/>
                    <a:p>
                      <a:pPr algn="ctr"/>
                      <a:r>
                        <a:rPr lang="en-US" dirty="0"/>
                        <a:t>X</a:t>
                      </a:r>
                      <a:endParaRPr lang="el-GR" dirty="0"/>
                    </a:p>
                  </a:txBody>
                  <a:tcPr/>
                </a:tc>
                <a:tc>
                  <a:txBody>
                    <a:bodyPr/>
                    <a:lstStyle/>
                    <a:p>
                      <a:pPr algn="ctr"/>
                      <a:r>
                        <a:rPr lang="en-US" dirty="0"/>
                        <a:t>X</a:t>
                      </a:r>
                      <a:endParaRPr lang="el-GR" dirty="0"/>
                    </a:p>
                  </a:txBody>
                  <a:tcPr/>
                </a:tc>
                <a:tc>
                  <a:txBody>
                    <a:bodyPr/>
                    <a:lstStyle/>
                    <a:p>
                      <a:r>
                        <a:rPr lang="en-US" dirty="0"/>
                        <a:t>Updated Version of GEP on the website including the annual progress reports as Annexes</a:t>
                      </a:r>
                      <a:endParaRPr lang="el-GR" dirty="0"/>
                    </a:p>
                  </a:txBody>
                  <a:tcPr/>
                </a:tc>
                <a:extLst>
                  <a:ext uri="{0D108BD9-81ED-4DB2-BD59-A6C34878D82A}">
                    <a16:rowId xmlns:a16="http://schemas.microsoft.com/office/drawing/2014/main" val="878797922"/>
                  </a:ext>
                </a:extLst>
              </a:tr>
              <a:tr h="277273">
                <a:tc>
                  <a:txBody>
                    <a:bodyPr/>
                    <a:lstStyle/>
                    <a:p>
                      <a:r>
                        <a:rPr lang="en-US" b="1" dirty="0"/>
                        <a:t>A01.6 Communication</a:t>
                      </a:r>
                      <a:r>
                        <a:rPr lang="en-US" dirty="0"/>
                        <a:t>-Communicate the objectives of GEP to new and old staff</a:t>
                      </a:r>
                      <a:endParaRPr lang="el-GR" dirty="0"/>
                    </a:p>
                  </a:txBody>
                  <a:tcPr/>
                </a:tc>
                <a:tc>
                  <a:txBody>
                    <a:bodyPr/>
                    <a:lstStyle/>
                    <a:p>
                      <a:pPr algn="ctr"/>
                      <a:r>
                        <a:rPr lang="en-US" dirty="0"/>
                        <a:t>X</a:t>
                      </a:r>
                      <a:endParaRPr lang="el-GR" dirty="0"/>
                    </a:p>
                  </a:txBody>
                  <a:tcPr/>
                </a:tc>
                <a:tc>
                  <a:txBody>
                    <a:bodyPr/>
                    <a:lstStyle/>
                    <a:p>
                      <a:pPr algn="ctr"/>
                      <a:r>
                        <a:rPr lang="en-US" dirty="0"/>
                        <a:t>X</a:t>
                      </a:r>
                      <a:endParaRPr lang="el-GR" dirty="0"/>
                    </a:p>
                  </a:txBody>
                  <a:tcPr/>
                </a:tc>
                <a:tc>
                  <a:txBody>
                    <a:bodyPr/>
                    <a:lstStyle/>
                    <a:p>
                      <a:pPr algn="ctr"/>
                      <a:r>
                        <a:rPr lang="en-US" dirty="0"/>
                        <a:t>X</a:t>
                      </a:r>
                      <a:endParaRPr lang="el-GR" dirty="0"/>
                    </a:p>
                  </a:txBody>
                  <a:tcPr/>
                </a:tc>
                <a:tc>
                  <a:txBody>
                    <a:bodyPr/>
                    <a:lstStyle/>
                    <a:p>
                      <a:pPr algn="ctr"/>
                      <a:r>
                        <a:rPr lang="en-US" dirty="0"/>
                        <a:t>X</a:t>
                      </a:r>
                      <a:endParaRPr lang="el-GR" dirty="0"/>
                    </a:p>
                  </a:txBody>
                  <a:tcPr/>
                </a:tc>
                <a:tc>
                  <a:txBody>
                    <a:bodyPr/>
                    <a:lstStyle/>
                    <a:p>
                      <a:r>
                        <a:rPr lang="en-US" dirty="0"/>
                        <a:t>N/A</a:t>
                      </a:r>
                      <a:endParaRPr lang="el-GR" dirty="0"/>
                    </a:p>
                  </a:txBody>
                  <a:tcPr/>
                </a:tc>
                <a:extLst>
                  <a:ext uri="{0D108BD9-81ED-4DB2-BD59-A6C34878D82A}">
                    <a16:rowId xmlns:a16="http://schemas.microsoft.com/office/drawing/2014/main" val="108225558"/>
                  </a:ext>
                </a:extLst>
              </a:tr>
              <a:tr h="277273">
                <a:tc>
                  <a:txBody>
                    <a:bodyPr/>
                    <a:lstStyle/>
                    <a:p>
                      <a:r>
                        <a:rPr lang="en-US" b="1" dirty="0"/>
                        <a:t>A01.7 GEP Questionnaire</a:t>
                      </a:r>
                      <a:r>
                        <a:rPr lang="en-US" dirty="0"/>
                        <a:t>-Elaborate a GEP questionnaire which will be distributed to employees</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dirty="0"/>
                        <a:t>X</a:t>
                      </a:r>
                      <a:endParaRPr lang="el-GR" dirty="0"/>
                    </a:p>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r>
                        <a:rPr lang="en-US" dirty="0"/>
                        <a:t>Elaboration of the questionnaire</a:t>
                      </a:r>
                      <a:endParaRPr lang="el-GR" dirty="0"/>
                    </a:p>
                  </a:txBody>
                  <a:tcPr/>
                </a:tc>
                <a:extLst>
                  <a:ext uri="{0D108BD9-81ED-4DB2-BD59-A6C34878D82A}">
                    <a16:rowId xmlns:a16="http://schemas.microsoft.com/office/drawing/2014/main" val="1057617834"/>
                  </a:ext>
                </a:extLst>
              </a:tr>
            </a:tbl>
          </a:graphicData>
        </a:graphic>
      </p:graphicFrame>
      <p:sp>
        <p:nvSpPr>
          <p:cNvPr id="9" name="TextBox 8">
            <a:extLst>
              <a:ext uri="{FF2B5EF4-FFF2-40B4-BE49-F238E27FC236}">
                <a16:creationId xmlns:a16="http://schemas.microsoft.com/office/drawing/2014/main" id="{4828CD20-C442-870A-6036-1EC6AA917422}"/>
              </a:ext>
            </a:extLst>
          </p:cNvPr>
          <p:cNvSpPr txBox="1"/>
          <p:nvPr/>
        </p:nvSpPr>
        <p:spPr>
          <a:xfrm>
            <a:off x="5880409" y="9509590"/>
            <a:ext cx="6081525" cy="1181862"/>
          </a:xfrm>
          <a:prstGeom prst="rect">
            <a:avLst/>
          </a:prstGeom>
          <a:noFill/>
        </p:spPr>
        <p:txBody>
          <a:bodyPr wrap="square" rtlCol="0">
            <a:spAutoFit/>
          </a:bodyPr>
          <a:lstStyle/>
          <a:p>
            <a:pPr algn="just">
              <a:lnSpc>
                <a:spcPct val="107000"/>
              </a:lnSpc>
              <a:spcAft>
                <a:spcPts val="800"/>
              </a:spcAft>
            </a:pPr>
            <a:r>
              <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rPr>
              <a:t>05</a:t>
            </a: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14090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11758"/>
            <a:ext cx="6858000" cy="1500840"/>
          </a:xfrm>
          <a:prstGeom prst="rect">
            <a:avLst/>
          </a:prstGeom>
          <a:solidFill>
            <a:srgbClr val="37D8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83254" y="0"/>
            <a:ext cx="6582504" cy="1077218"/>
          </a:xfrm>
          <a:prstGeom prst="rect">
            <a:avLst/>
          </a:prstGeom>
          <a:noFill/>
        </p:spPr>
        <p:txBody>
          <a:bodyPr wrap="square" rtlCol="0">
            <a:spAutoFit/>
          </a:bodyPr>
          <a:lstStyle/>
          <a:p>
            <a:r>
              <a:rPr lang="en-US" sz="3200" b="1" dirty="0">
                <a:solidFill>
                  <a:schemeClr val="bg1"/>
                </a:solidFill>
                <a:latin typeface="Abadi" panose="020B0604020104020204" pitchFamily="34" charset="0"/>
              </a:rPr>
              <a:t>4.02_Gender balance in leadership and decision-making</a:t>
            </a:r>
          </a:p>
        </p:txBody>
      </p:sp>
      <p:sp>
        <p:nvSpPr>
          <p:cNvPr id="2" name="TextBox 1">
            <a:extLst>
              <a:ext uri="{FF2B5EF4-FFF2-40B4-BE49-F238E27FC236}">
                <a16:creationId xmlns:a16="http://schemas.microsoft.com/office/drawing/2014/main" id="{B4B61286-AE65-32C4-FA15-9DD335C5E648}"/>
              </a:ext>
            </a:extLst>
          </p:cNvPr>
          <p:cNvSpPr txBox="1"/>
          <p:nvPr/>
        </p:nvSpPr>
        <p:spPr>
          <a:xfrm>
            <a:off x="2183245"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Objective</a:t>
            </a:r>
            <a:endParaRPr lang="el-GR" sz="1400" dirty="0">
              <a:solidFill>
                <a:schemeClr val="bg1">
                  <a:lumMod val="50000"/>
                </a:schemeClr>
              </a:solidFill>
            </a:endParaRPr>
          </a:p>
        </p:txBody>
      </p:sp>
      <p:pic>
        <p:nvPicPr>
          <p:cNvPr id="6" name="Εικόνα 2">
            <a:extLst>
              <a:ext uri="{FF2B5EF4-FFF2-40B4-BE49-F238E27FC236}">
                <a16:creationId xmlns:a16="http://schemas.microsoft.com/office/drawing/2014/main" id="{497A37B9-43D2-7DED-4CB5-64991B2CDC8C}"/>
              </a:ext>
            </a:extLst>
          </p:cNvPr>
          <p:cNvPicPr>
            <a:picLocks noChangeAspect="1"/>
          </p:cNvPicPr>
          <p:nvPr/>
        </p:nvPicPr>
        <p:blipFill>
          <a:blip r:embed="rId2"/>
          <a:stretch>
            <a:fillRect/>
          </a:stretch>
        </p:blipFill>
        <p:spPr>
          <a:xfrm>
            <a:off x="165180" y="1088976"/>
            <a:ext cx="3982006" cy="400106"/>
          </a:xfrm>
          <a:prstGeom prst="rect">
            <a:avLst/>
          </a:prstGeom>
        </p:spPr>
      </p:pic>
      <p:graphicFrame>
        <p:nvGraphicFramePr>
          <p:cNvPr id="8" name="Πίνακας 7">
            <a:extLst>
              <a:ext uri="{FF2B5EF4-FFF2-40B4-BE49-F238E27FC236}">
                <a16:creationId xmlns:a16="http://schemas.microsoft.com/office/drawing/2014/main" id="{89A7502C-4DC9-DF6C-51E8-93669E9F7846}"/>
              </a:ext>
            </a:extLst>
          </p:cNvPr>
          <p:cNvGraphicFramePr>
            <a:graphicFrameLocks noGrp="1"/>
          </p:cNvGraphicFramePr>
          <p:nvPr>
            <p:extLst>
              <p:ext uri="{D42A27DB-BD31-4B8C-83A1-F6EECF244321}">
                <p14:modId xmlns:p14="http://schemas.microsoft.com/office/powerpoint/2010/main" val="819324508"/>
              </p:ext>
            </p:extLst>
          </p:nvPr>
        </p:nvGraphicFramePr>
        <p:xfrm>
          <a:off x="165180" y="1801661"/>
          <a:ext cx="6228896" cy="2835657"/>
        </p:xfrm>
        <a:graphic>
          <a:graphicData uri="http://schemas.openxmlformats.org/drawingml/2006/table">
            <a:tbl>
              <a:tblPr firstRow="1" bandRow="1">
                <a:tableStyleId>{7DF18680-E054-41AD-8BC1-D1AEF772440D}</a:tableStyleId>
              </a:tblPr>
              <a:tblGrid>
                <a:gridCol w="1952092">
                  <a:extLst>
                    <a:ext uri="{9D8B030D-6E8A-4147-A177-3AD203B41FA5}">
                      <a16:colId xmlns:a16="http://schemas.microsoft.com/office/drawing/2014/main" val="2436884373"/>
                    </a:ext>
                  </a:extLst>
                </a:gridCol>
                <a:gridCol w="503699">
                  <a:extLst>
                    <a:ext uri="{9D8B030D-6E8A-4147-A177-3AD203B41FA5}">
                      <a16:colId xmlns:a16="http://schemas.microsoft.com/office/drawing/2014/main" val="3232007695"/>
                    </a:ext>
                  </a:extLst>
                </a:gridCol>
                <a:gridCol w="486909">
                  <a:extLst>
                    <a:ext uri="{9D8B030D-6E8A-4147-A177-3AD203B41FA5}">
                      <a16:colId xmlns:a16="http://schemas.microsoft.com/office/drawing/2014/main" val="3139514963"/>
                    </a:ext>
                  </a:extLst>
                </a:gridCol>
                <a:gridCol w="470118">
                  <a:extLst>
                    <a:ext uri="{9D8B030D-6E8A-4147-A177-3AD203B41FA5}">
                      <a16:colId xmlns:a16="http://schemas.microsoft.com/office/drawing/2014/main" val="3945351155"/>
                    </a:ext>
                  </a:extLst>
                </a:gridCol>
                <a:gridCol w="436539">
                  <a:extLst>
                    <a:ext uri="{9D8B030D-6E8A-4147-A177-3AD203B41FA5}">
                      <a16:colId xmlns:a16="http://schemas.microsoft.com/office/drawing/2014/main" val="3585884390"/>
                    </a:ext>
                  </a:extLst>
                </a:gridCol>
                <a:gridCol w="2379539">
                  <a:extLst>
                    <a:ext uri="{9D8B030D-6E8A-4147-A177-3AD203B41FA5}">
                      <a16:colId xmlns:a16="http://schemas.microsoft.com/office/drawing/2014/main" val="47874713"/>
                    </a:ext>
                  </a:extLst>
                </a:gridCol>
              </a:tblGrid>
              <a:tr h="370840">
                <a:tc>
                  <a:txBody>
                    <a:bodyPr/>
                    <a:lstStyle/>
                    <a:p>
                      <a:r>
                        <a:rPr lang="en-US" dirty="0"/>
                        <a:t>Actions</a:t>
                      </a:r>
                      <a:endParaRPr lang="el-GR" dirty="0"/>
                    </a:p>
                  </a:txBody>
                  <a:tcPr/>
                </a:tc>
                <a:tc>
                  <a:txBody>
                    <a:bodyPr/>
                    <a:lstStyle/>
                    <a:p>
                      <a:r>
                        <a:rPr lang="en-US" dirty="0"/>
                        <a:t>2024</a:t>
                      </a:r>
                      <a:endParaRPr lang="el-GR" dirty="0"/>
                    </a:p>
                  </a:txBody>
                  <a:tcPr/>
                </a:tc>
                <a:tc>
                  <a:txBody>
                    <a:bodyPr/>
                    <a:lstStyle/>
                    <a:p>
                      <a:r>
                        <a:rPr lang="en-US" dirty="0"/>
                        <a:t>2025</a:t>
                      </a:r>
                      <a:endParaRPr lang="el-GR" dirty="0"/>
                    </a:p>
                  </a:txBody>
                  <a:tcPr/>
                </a:tc>
                <a:tc>
                  <a:txBody>
                    <a:bodyPr/>
                    <a:lstStyle/>
                    <a:p>
                      <a:r>
                        <a:rPr lang="en-US" dirty="0"/>
                        <a:t>2026</a:t>
                      </a:r>
                      <a:endParaRPr lang="el-GR" dirty="0"/>
                    </a:p>
                  </a:txBody>
                  <a:tcPr/>
                </a:tc>
                <a:tc>
                  <a:txBody>
                    <a:bodyPr/>
                    <a:lstStyle/>
                    <a:p>
                      <a:r>
                        <a:rPr lang="en-US" dirty="0"/>
                        <a:t>2027</a:t>
                      </a:r>
                      <a:endParaRPr lang="el-GR" dirty="0"/>
                    </a:p>
                  </a:txBody>
                  <a:tcPr/>
                </a:tc>
                <a:tc>
                  <a:txBody>
                    <a:bodyPr/>
                    <a:lstStyle/>
                    <a:p>
                      <a:r>
                        <a:rPr lang="en-US" dirty="0"/>
                        <a:t>Indicators</a:t>
                      </a:r>
                      <a:endParaRPr lang="el-GR" dirty="0"/>
                    </a:p>
                  </a:txBody>
                  <a:tcPr/>
                </a:tc>
                <a:extLst>
                  <a:ext uri="{0D108BD9-81ED-4DB2-BD59-A6C34878D82A}">
                    <a16:rowId xmlns:a16="http://schemas.microsoft.com/office/drawing/2014/main" val="383567936"/>
                  </a:ext>
                </a:extLst>
              </a:tr>
              <a:tr h="370840">
                <a:tc>
                  <a:txBody>
                    <a:bodyPr/>
                    <a:lstStyle/>
                    <a:p>
                      <a:r>
                        <a:rPr lang="en-US" b="1" dirty="0"/>
                        <a:t>A02.1 Inclusive Recruitment Practices</a:t>
                      </a:r>
                      <a:r>
                        <a:rPr lang="en-US" dirty="0"/>
                        <a:t>-Implementation of inclusive hiring practices that actively seek out to consider a diverse pool of candidates</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US" dirty="0"/>
                        <a:t>N/A</a:t>
                      </a:r>
                      <a:endParaRPr lang="el-GR" dirty="0"/>
                    </a:p>
                  </a:txBody>
                  <a:tcPr/>
                </a:tc>
                <a:extLst>
                  <a:ext uri="{0D108BD9-81ED-4DB2-BD59-A6C34878D82A}">
                    <a16:rowId xmlns:a16="http://schemas.microsoft.com/office/drawing/2014/main" val="3654094325"/>
                  </a:ext>
                </a:extLst>
              </a:tr>
              <a:tr h="370840">
                <a:tc>
                  <a:txBody>
                    <a:bodyPr/>
                    <a:lstStyle/>
                    <a:p>
                      <a:r>
                        <a:rPr lang="en-US" b="1" dirty="0"/>
                        <a:t>A02.2 Transparent Promotion Processes</a:t>
                      </a:r>
                      <a:r>
                        <a:rPr lang="en-US" dirty="0"/>
                        <a:t>-Elimination of any gender-based biases in promotion processes through transparent procedures</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dirty="0"/>
                        <a:t>N/A</a:t>
                      </a:r>
                      <a:endParaRPr lang="el-GR" dirty="0"/>
                    </a:p>
                    <a:p>
                      <a:endParaRPr lang="el-GR" dirty="0"/>
                    </a:p>
                  </a:txBody>
                  <a:tcPr/>
                </a:tc>
                <a:extLst>
                  <a:ext uri="{0D108BD9-81ED-4DB2-BD59-A6C34878D82A}">
                    <a16:rowId xmlns:a16="http://schemas.microsoft.com/office/drawing/2014/main" val="1057496467"/>
                  </a:ext>
                </a:extLst>
              </a:tr>
              <a:tr h="370840">
                <a:tc>
                  <a:txBody>
                    <a:bodyPr/>
                    <a:lstStyle/>
                    <a:p>
                      <a:r>
                        <a:rPr lang="en-US" b="1" dirty="0"/>
                        <a:t>A02.3 Leadership Commitment-</a:t>
                      </a:r>
                      <a:r>
                        <a:rPr lang="en-US" b="0" dirty="0"/>
                        <a:t>Manager’s </a:t>
                      </a:r>
                      <a:r>
                        <a:rPr lang="en-US" dirty="0"/>
                        <a:t>commitment for gender diversity at the leadership level</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dirty="0"/>
                        <a:t>N/A</a:t>
                      </a:r>
                      <a:endParaRPr lang="el-GR" dirty="0"/>
                    </a:p>
                    <a:p>
                      <a:endParaRPr lang="el-GR" dirty="0"/>
                    </a:p>
                  </a:txBody>
                  <a:tcPr/>
                </a:tc>
                <a:extLst>
                  <a:ext uri="{0D108BD9-81ED-4DB2-BD59-A6C34878D82A}">
                    <a16:rowId xmlns:a16="http://schemas.microsoft.com/office/drawing/2014/main" val="2791407743"/>
                  </a:ext>
                </a:extLst>
              </a:tr>
            </a:tbl>
          </a:graphicData>
        </a:graphic>
      </p:graphicFrame>
      <p:sp>
        <p:nvSpPr>
          <p:cNvPr id="9" name="TextBox 8">
            <a:extLst>
              <a:ext uri="{FF2B5EF4-FFF2-40B4-BE49-F238E27FC236}">
                <a16:creationId xmlns:a16="http://schemas.microsoft.com/office/drawing/2014/main" id="{66681331-EBB9-BC2B-19B8-5BD2A482688F}"/>
              </a:ext>
            </a:extLst>
          </p:cNvPr>
          <p:cNvSpPr txBox="1"/>
          <p:nvPr/>
        </p:nvSpPr>
        <p:spPr>
          <a:xfrm>
            <a:off x="5880409" y="9509590"/>
            <a:ext cx="6081525" cy="1181862"/>
          </a:xfrm>
          <a:prstGeom prst="rect">
            <a:avLst/>
          </a:prstGeom>
          <a:noFill/>
        </p:spPr>
        <p:txBody>
          <a:bodyPr wrap="square" rtlCol="0">
            <a:spAutoFit/>
          </a:bodyPr>
          <a:lstStyle/>
          <a:p>
            <a:pPr algn="just">
              <a:lnSpc>
                <a:spcPct val="107000"/>
              </a:lnSpc>
              <a:spcAft>
                <a:spcPts val="800"/>
              </a:spcAft>
            </a:pPr>
            <a:r>
              <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rPr>
              <a:t>06</a:t>
            </a: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93204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11758"/>
            <a:ext cx="6858000" cy="1545436"/>
          </a:xfrm>
          <a:prstGeom prst="rect">
            <a:avLst/>
          </a:prstGeom>
          <a:solidFill>
            <a:srgbClr val="D632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83254" y="0"/>
            <a:ext cx="6582504" cy="1077218"/>
          </a:xfrm>
          <a:prstGeom prst="rect">
            <a:avLst/>
          </a:prstGeom>
          <a:noFill/>
        </p:spPr>
        <p:txBody>
          <a:bodyPr wrap="square" rtlCol="0">
            <a:spAutoFit/>
          </a:bodyPr>
          <a:lstStyle/>
          <a:p>
            <a:r>
              <a:rPr lang="en-US" sz="3200" b="1" dirty="0">
                <a:solidFill>
                  <a:schemeClr val="bg1"/>
                </a:solidFill>
                <a:latin typeface="Abadi" panose="020B0604020104020204" pitchFamily="34" charset="0"/>
              </a:rPr>
              <a:t>5.03_Gender equality in recruitment and career progression</a:t>
            </a:r>
          </a:p>
        </p:txBody>
      </p:sp>
      <p:sp>
        <p:nvSpPr>
          <p:cNvPr id="2" name="TextBox 1">
            <a:extLst>
              <a:ext uri="{FF2B5EF4-FFF2-40B4-BE49-F238E27FC236}">
                <a16:creationId xmlns:a16="http://schemas.microsoft.com/office/drawing/2014/main" id="{B4B61286-AE65-32C4-FA15-9DD335C5E648}"/>
              </a:ext>
            </a:extLst>
          </p:cNvPr>
          <p:cNvSpPr txBox="1"/>
          <p:nvPr/>
        </p:nvSpPr>
        <p:spPr>
          <a:xfrm>
            <a:off x="2183245"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Objective</a:t>
            </a:r>
            <a:endParaRPr lang="el-GR" sz="1400" dirty="0">
              <a:solidFill>
                <a:schemeClr val="bg1">
                  <a:lumMod val="50000"/>
                </a:schemeClr>
              </a:solidFill>
            </a:endParaRPr>
          </a:p>
        </p:txBody>
      </p:sp>
      <p:pic>
        <p:nvPicPr>
          <p:cNvPr id="6" name="Εικόνα 2">
            <a:extLst>
              <a:ext uri="{FF2B5EF4-FFF2-40B4-BE49-F238E27FC236}">
                <a16:creationId xmlns:a16="http://schemas.microsoft.com/office/drawing/2014/main" id="{497A37B9-43D2-7DED-4CB5-64991B2CDC8C}"/>
              </a:ext>
            </a:extLst>
          </p:cNvPr>
          <p:cNvPicPr>
            <a:picLocks noChangeAspect="1"/>
          </p:cNvPicPr>
          <p:nvPr/>
        </p:nvPicPr>
        <p:blipFill>
          <a:blip r:embed="rId2"/>
          <a:stretch>
            <a:fillRect/>
          </a:stretch>
        </p:blipFill>
        <p:spPr>
          <a:xfrm>
            <a:off x="167146" y="1133571"/>
            <a:ext cx="3982006" cy="400106"/>
          </a:xfrm>
          <a:prstGeom prst="rect">
            <a:avLst/>
          </a:prstGeom>
        </p:spPr>
      </p:pic>
      <p:graphicFrame>
        <p:nvGraphicFramePr>
          <p:cNvPr id="8" name="Πίνακας 7">
            <a:extLst>
              <a:ext uri="{FF2B5EF4-FFF2-40B4-BE49-F238E27FC236}">
                <a16:creationId xmlns:a16="http://schemas.microsoft.com/office/drawing/2014/main" id="{89A7502C-4DC9-DF6C-51E8-93669E9F7846}"/>
              </a:ext>
            </a:extLst>
          </p:cNvPr>
          <p:cNvGraphicFramePr>
            <a:graphicFrameLocks noGrp="1"/>
          </p:cNvGraphicFramePr>
          <p:nvPr>
            <p:extLst>
              <p:ext uri="{D42A27DB-BD31-4B8C-83A1-F6EECF244321}">
                <p14:modId xmlns:p14="http://schemas.microsoft.com/office/powerpoint/2010/main" val="711044105"/>
              </p:ext>
            </p:extLst>
          </p:nvPr>
        </p:nvGraphicFramePr>
        <p:xfrm>
          <a:off x="167146" y="1902435"/>
          <a:ext cx="6523708" cy="3669603"/>
        </p:xfrm>
        <a:graphic>
          <a:graphicData uri="http://schemas.openxmlformats.org/drawingml/2006/table">
            <a:tbl>
              <a:tblPr firstRow="1" bandRow="1">
                <a:tableStyleId>{21E4AEA4-8DFA-4A89-87EB-49C32662AFE0}</a:tableStyleId>
              </a:tblPr>
              <a:tblGrid>
                <a:gridCol w="2044484">
                  <a:extLst>
                    <a:ext uri="{9D8B030D-6E8A-4147-A177-3AD203B41FA5}">
                      <a16:colId xmlns:a16="http://schemas.microsoft.com/office/drawing/2014/main" val="2436884373"/>
                    </a:ext>
                  </a:extLst>
                </a:gridCol>
                <a:gridCol w="527539">
                  <a:extLst>
                    <a:ext uri="{9D8B030D-6E8A-4147-A177-3AD203B41FA5}">
                      <a16:colId xmlns:a16="http://schemas.microsoft.com/office/drawing/2014/main" val="3232007695"/>
                    </a:ext>
                  </a:extLst>
                </a:gridCol>
                <a:gridCol w="509954">
                  <a:extLst>
                    <a:ext uri="{9D8B030D-6E8A-4147-A177-3AD203B41FA5}">
                      <a16:colId xmlns:a16="http://schemas.microsoft.com/office/drawing/2014/main" val="3139514963"/>
                    </a:ext>
                  </a:extLst>
                </a:gridCol>
                <a:gridCol w="492369">
                  <a:extLst>
                    <a:ext uri="{9D8B030D-6E8A-4147-A177-3AD203B41FA5}">
                      <a16:colId xmlns:a16="http://schemas.microsoft.com/office/drawing/2014/main" val="3945351155"/>
                    </a:ext>
                  </a:extLst>
                </a:gridCol>
                <a:gridCol w="457200">
                  <a:extLst>
                    <a:ext uri="{9D8B030D-6E8A-4147-A177-3AD203B41FA5}">
                      <a16:colId xmlns:a16="http://schemas.microsoft.com/office/drawing/2014/main" val="3585884390"/>
                    </a:ext>
                  </a:extLst>
                </a:gridCol>
                <a:gridCol w="2492162">
                  <a:extLst>
                    <a:ext uri="{9D8B030D-6E8A-4147-A177-3AD203B41FA5}">
                      <a16:colId xmlns:a16="http://schemas.microsoft.com/office/drawing/2014/main" val="47874713"/>
                    </a:ext>
                  </a:extLst>
                </a:gridCol>
              </a:tblGrid>
              <a:tr h="370840">
                <a:tc>
                  <a:txBody>
                    <a:bodyPr/>
                    <a:lstStyle/>
                    <a:p>
                      <a:r>
                        <a:rPr lang="en-US" dirty="0"/>
                        <a:t>Actions</a:t>
                      </a:r>
                      <a:endParaRPr lang="el-GR" dirty="0"/>
                    </a:p>
                  </a:txBody>
                  <a:tcPr/>
                </a:tc>
                <a:tc>
                  <a:txBody>
                    <a:bodyPr/>
                    <a:lstStyle/>
                    <a:p>
                      <a:r>
                        <a:rPr lang="en-US" dirty="0"/>
                        <a:t>2024</a:t>
                      </a:r>
                      <a:endParaRPr lang="el-GR" dirty="0"/>
                    </a:p>
                  </a:txBody>
                  <a:tcPr/>
                </a:tc>
                <a:tc>
                  <a:txBody>
                    <a:bodyPr/>
                    <a:lstStyle/>
                    <a:p>
                      <a:r>
                        <a:rPr lang="en-US" dirty="0"/>
                        <a:t>2025</a:t>
                      </a:r>
                      <a:endParaRPr lang="el-GR" dirty="0"/>
                    </a:p>
                  </a:txBody>
                  <a:tcPr/>
                </a:tc>
                <a:tc>
                  <a:txBody>
                    <a:bodyPr/>
                    <a:lstStyle/>
                    <a:p>
                      <a:r>
                        <a:rPr lang="en-US" dirty="0"/>
                        <a:t>2026</a:t>
                      </a:r>
                      <a:endParaRPr lang="el-GR" dirty="0"/>
                    </a:p>
                  </a:txBody>
                  <a:tcPr/>
                </a:tc>
                <a:tc>
                  <a:txBody>
                    <a:bodyPr/>
                    <a:lstStyle/>
                    <a:p>
                      <a:r>
                        <a:rPr lang="en-US" dirty="0"/>
                        <a:t>2027</a:t>
                      </a:r>
                      <a:endParaRPr lang="el-GR" dirty="0"/>
                    </a:p>
                  </a:txBody>
                  <a:tcPr/>
                </a:tc>
                <a:tc>
                  <a:txBody>
                    <a:bodyPr/>
                    <a:lstStyle/>
                    <a:p>
                      <a:r>
                        <a:rPr lang="en-US" dirty="0"/>
                        <a:t>Indicators</a:t>
                      </a:r>
                      <a:endParaRPr lang="el-GR" dirty="0"/>
                    </a:p>
                  </a:txBody>
                  <a:tcPr/>
                </a:tc>
                <a:extLst>
                  <a:ext uri="{0D108BD9-81ED-4DB2-BD59-A6C34878D82A}">
                    <a16:rowId xmlns:a16="http://schemas.microsoft.com/office/drawing/2014/main" val="383567936"/>
                  </a:ext>
                </a:extLst>
              </a:tr>
              <a:tr h="370840">
                <a:tc>
                  <a:txBody>
                    <a:bodyPr/>
                    <a:lstStyle/>
                    <a:p>
                      <a:r>
                        <a:rPr lang="en-US" b="1" dirty="0"/>
                        <a:t>A03.1 Gender-Neutral Job Descriptions</a:t>
                      </a:r>
                      <a:r>
                        <a:rPr lang="en-US" dirty="0"/>
                        <a:t>-Analyzation of job descriptions in a gender-neutral language and inclusivity</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US" dirty="0"/>
                        <a:t>N/A</a:t>
                      </a:r>
                      <a:endParaRPr lang="el-GR" dirty="0"/>
                    </a:p>
                  </a:txBody>
                  <a:tcPr/>
                </a:tc>
                <a:extLst>
                  <a:ext uri="{0D108BD9-81ED-4DB2-BD59-A6C34878D82A}">
                    <a16:rowId xmlns:a16="http://schemas.microsoft.com/office/drawing/2014/main" val="3654094325"/>
                  </a:ext>
                </a:extLst>
              </a:tr>
              <a:tr h="370840">
                <a:tc>
                  <a:txBody>
                    <a:bodyPr/>
                    <a:lstStyle/>
                    <a:p>
                      <a:r>
                        <a:rPr lang="en-US" b="1" dirty="0"/>
                        <a:t>A03.2 Shortlisting and Interview Success Rates</a:t>
                      </a:r>
                      <a:r>
                        <a:rPr lang="en-US" dirty="0"/>
                        <a:t>-Compare the shortlisting and interview success rates of female and male candidates</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dirty="0"/>
                        <a:t>N/A</a:t>
                      </a:r>
                      <a:endParaRPr lang="el-GR" dirty="0"/>
                    </a:p>
                    <a:p>
                      <a:endParaRPr lang="el-GR" dirty="0"/>
                    </a:p>
                  </a:txBody>
                  <a:tcPr/>
                </a:tc>
                <a:extLst>
                  <a:ext uri="{0D108BD9-81ED-4DB2-BD59-A6C34878D82A}">
                    <a16:rowId xmlns:a16="http://schemas.microsoft.com/office/drawing/2014/main" val="1057496467"/>
                  </a:ext>
                </a:extLst>
              </a:tr>
              <a:tr h="370840">
                <a:tc>
                  <a:txBody>
                    <a:bodyPr/>
                    <a:lstStyle/>
                    <a:p>
                      <a:r>
                        <a:rPr lang="en-US" b="1" dirty="0"/>
                        <a:t>A03.3 Leadership Representation</a:t>
                      </a:r>
                      <a:r>
                        <a:rPr lang="en-US" dirty="0"/>
                        <a:t>-Measurement of the gender composition of leadership roles at different levels within the organization</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US" dirty="0"/>
                        <a:t>Annually collect leadership representation numbers in the GEP report</a:t>
                      </a:r>
                      <a:endParaRPr lang="el-GR" dirty="0"/>
                    </a:p>
                  </a:txBody>
                  <a:tcPr/>
                </a:tc>
                <a:extLst>
                  <a:ext uri="{0D108BD9-81ED-4DB2-BD59-A6C34878D82A}">
                    <a16:rowId xmlns:a16="http://schemas.microsoft.com/office/drawing/2014/main" val="2791407743"/>
                  </a:ext>
                </a:extLst>
              </a:tr>
              <a:tr h="370840">
                <a:tc>
                  <a:txBody>
                    <a:bodyPr/>
                    <a:lstStyle/>
                    <a:p>
                      <a:r>
                        <a:rPr lang="en-US" b="1" dirty="0"/>
                        <a:t>A03.4 Gender Pay Gap</a:t>
                      </a:r>
                      <a:r>
                        <a:rPr lang="en-US" dirty="0"/>
                        <a:t>-Review and analyze the gender pay gap to ensure that men and women are compensated fairly for equivalent roles and responsibilities</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en-US" dirty="0"/>
                        <a:t>Annually collect gender compensation data in the GEP report</a:t>
                      </a:r>
                      <a:endParaRPr lang="el-GR" dirty="0"/>
                    </a:p>
                  </a:txBody>
                  <a:tcPr/>
                </a:tc>
                <a:extLst>
                  <a:ext uri="{0D108BD9-81ED-4DB2-BD59-A6C34878D82A}">
                    <a16:rowId xmlns:a16="http://schemas.microsoft.com/office/drawing/2014/main" val="878797922"/>
                  </a:ext>
                </a:extLst>
              </a:tr>
            </a:tbl>
          </a:graphicData>
        </a:graphic>
      </p:graphicFrame>
      <p:sp>
        <p:nvSpPr>
          <p:cNvPr id="5" name="TextBox 4">
            <a:extLst>
              <a:ext uri="{FF2B5EF4-FFF2-40B4-BE49-F238E27FC236}">
                <a16:creationId xmlns:a16="http://schemas.microsoft.com/office/drawing/2014/main" id="{C86BA39F-F4DD-015A-66A6-792261240530}"/>
              </a:ext>
            </a:extLst>
          </p:cNvPr>
          <p:cNvSpPr txBox="1"/>
          <p:nvPr/>
        </p:nvSpPr>
        <p:spPr>
          <a:xfrm>
            <a:off x="5880409" y="9509590"/>
            <a:ext cx="6081525" cy="1181862"/>
          </a:xfrm>
          <a:prstGeom prst="rect">
            <a:avLst/>
          </a:prstGeom>
          <a:noFill/>
        </p:spPr>
        <p:txBody>
          <a:bodyPr wrap="square" rtlCol="0">
            <a:spAutoFit/>
          </a:bodyPr>
          <a:lstStyle/>
          <a:p>
            <a:pPr algn="just">
              <a:lnSpc>
                <a:spcPct val="107000"/>
              </a:lnSpc>
              <a:spcAft>
                <a:spcPts val="800"/>
              </a:spcAft>
            </a:pPr>
            <a:r>
              <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rPr>
              <a:t>07</a:t>
            </a: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40309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D2CA64E3-848D-30E0-B8AB-9D67220FAB8A}"/>
              </a:ext>
            </a:extLst>
          </p:cNvPr>
          <p:cNvSpPr/>
          <p:nvPr/>
        </p:nvSpPr>
        <p:spPr>
          <a:xfrm>
            <a:off x="0" y="-11758"/>
            <a:ext cx="6858000" cy="1993284"/>
          </a:xfrm>
          <a:prstGeom prst="rect">
            <a:avLst/>
          </a:prstGeom>
          <a:solidFill>
            <a:srgbClr val="72BC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a:extLst>
              <a:ext uri="{FF2B5EF4-FFF2-40B4-BE49-F238E27FC236}">
                <a16:creationId xmlns:a16="http://schemas.microsoft.com/office/drawing/2014/main" id="{4E2A13FD-C084-B8B3-45E1-5E81BB9ED050}"/>
              </a:ext>
            </a:extLst>
          </p:cNvPr>
          <p:cNvSpPr txBox="1"/>
          <p:nvPr/>
        </p:nvSpPr>
        <p:spPr>
          <a:xfrm>
            <a:off x="83254" y="0"/>
            <a:ext cx="6582504" cy="1569660"/>
          </a:xfrm>
          <a:prstGeom prst="rect">
            <a:avLst/>
          </a:prstGeom>
          <a:noFill/>
        </p:spPr>
        <p:txBody>
          <a:bodyPr wrap="square" rtlCol="0">
            <a:spAutoFit/>
          </a:bodyPr>
          <a:lstStyle/>
          <a:p>
            <a:r>
              <a:rPr lang="en-US" sz="3200" b="1" dirty="0">
                <a:solidFill>
                  <a:schemeClr val="bg1"/>
                </a:solidFill>
                <a:latin typeface="Abadi" panose="020B0604020104020204" pitchFamily="34" charset="0"/>
              </a:rPr>
              <a:t>6.04_Integration of the gender dimension into research and teaching content</a:t>
            </a:r>
          </a:p>
        </p:txBody>
      </p:sp>
      <p:sp>
        <p:nvSpPr>
          <p:cNvPr id="2" name="TextBox 1">
            <a:extLst>
              <a:ext uri="{FF2B5EF4-FFF2-40B4-BE49-F238E27FC236}">
                <a16:creationId xmlns:a16="http://schemas.microsoft.com/office/drawing/2014/main" id="{B4B61286-AE65-32C4-FA15-9DD335C5E648}"/>
              </a:ext>
            </a:extLst>
          </p:cNvPr>
          <p:cNvSpPr txBox="1"/>
          <p:nvPr/>
        </p:nvSpPr>
        <p:spPr>
          <a:xfrm>
            <a:off x="2183245" y="9470757"/>
            <a:ext cx="4237892" cy="307777"/>
          </a:xfrm>
          <a:prstGeom prst="rect">
            <a:avLst/>
          </a:prstGeom>
          <a:noFill/>
        </p:spPr>
        <p:txBody>
          <a:bodyPr wrap="square" rtlCol="0">
            <a:spAutoFit/>
          </a:bodyPr>
          <a:lstStyle/>
          <a:p>
            <a:r>
              <a:rPr lang="en-US" sz="1400" dirty="0">
                <a:solidFill>
                  <a:schemeClr val="bg1">
                    <a:lumMod val="50000"/>
                  </a:schemeClr>
                </a:solidFill>
              </a:rPr>
              <a:t>GEP </a:t>
            </a:r>
            <a:r>
              <a:rPr lang="en-US" sz="1400" dirty="0" err="1">
                <a:solidFill>
                  <a:schemeClr val="bg1">
                    <a:lumMod val="50000"/>
                  </a:schemeClr>
                </a:solidFill>
              </a:rPr>
              <a:t>EduQuest</a:t>
            </a:r>
            <a:r>
              <a:rPr lang="en-US" sz="1400" dirty="0">
                <a:solidFill>
                  <a:schemeClr val="bg1">
                    <a:lumMod val="50000"/>
                  </a:schemeClr>
                </a:solidFill>
              </a:rPr>
              <a:t> – Objective</a:t>
            </a:r>
            <a:endParaRPr lang="el-GR" sz="1400" dirty="0">
              <a:solidFill>
                <a:schemeClr val="bg1">
                  <a:lumMod val="50000"/>
                </a:schemeClr>
              </a:solidFill>
            </a:endParaRPr>
          </a:p>
        </p:txBody>
      </p:sp>
      <p:pic>
        <p:nvPicPr>
          <p:cNvPr id="6" name="Εικόνα 2">
            <a:extLst>
              <a:ext uri="{FF2B5EF4-FFF2-40B4-BE49-F238E27FC236}">
                <a16:creationId xmlns:a16="http://schemas.microsoft.com/office/drawing/2014/main" id="{497A37B9-43D2-7DED-4CB5-64991B2CDC8C}"/>
              </a:ext>
            </a:extLst>
          </p:cNvPr>
          <p:cNvPicPr>
            <a:picLocks noChangeAspect="1"/>
          </p:cNvPicPr>
          <p:nvPr/>
        </p:nvPicPr>
        <p:blipFill>
          <a:blip r:embed="rId2"/>
          <a:stretch>
            <a:fillRect/>
          </a:stretch>
        </p:blipFill>
        <p:spPr>
          <a:xfrm>
            <a:off x="192242" y="1581419"/>
            <a:ext cx="3982006" cy="400106"/>
          </a:xfrm>
          <a:prstGeom prst="rect">
            <a:avLst/>
          </a:prstGeom>
        </p:spPr>
      </p:pic>
      <p:graphicFrame>
        <p:nvGraphicFramePr>
          <p:cNvPr id="8" name="Πίνακας 7">
            <a:extLst>
              <a:ext uri="{FF2B5EF4-FFF2-40B4-BE49-F238E27FC236}">
                <a16:creationId xmlns:a16="http://schemas.microsoft.com/office/drawing/2014/main" id="{89A7502C-4DC9-DF6C-51E8-93669E9F7846}"/>
              </a:ext>
            </a:extLst>
          </p:cNvPr>
          <p:cNvGraphicFramePr>
            <a:graphicFrameLocks noGrp="1"/>
          </p:cNvGraphicFramePr>
          <p:nvPr>
            <p:extLst>
              <p:ext uri="{D42A27DB-BD31-4B8C-83A1-F6EECF244321}">
                <p14:modId xmlns:p14="http://schemas.microsoft.com/office/powerpoint/2010/main" val="706076806"/>
              </p:ext>
            </p:extLst>
          </p:nvPr>
        </p:nvGraphicFramePr>
        <p:xfrm>
          <a:off x="192242" y="2221729"/>
          <a:ext cx="6523708" cy="3206497"/>
        </p:xfrm>
        <a:graphic>
          <a:graphicData uri="http://schemas.openxmlformats.org/drawingml/2006/table">
            <a:tbl>
              <a:tblPr firstRow="1" bandRow="1">
                <a:tableStyleId>{93296810-A885-4BE3-A3E7-6D5BEEA58F35}</a:tableStyleId>
              </a:tblPr>
              <a:tblGrid>
                <a:gridCol w="2044484">
                  <a:extLst>
                    <a:ext uri="{9D8B030D-6E8A-4147-A177-3AD203B41FA5}">
                      <a16:colId xmlns:a16="http://schemas.microsoft.com/office/drawing/2014/main" val="2436884373"/>
                    </a:ext>
                  </a:extLst>
                </a:gridCol>
                <a:gridCol w="527539">
                  <a:extLst>
                    <a:ext uri="{9D8B030D-6E8A-4147-A177-3AD203B41FA5}">
                      <a16:colId xmlns:a16="http://schemas.microsoft.com/office/drawing/2014/main" val="3232007695"/>
                    </a:ext>
                  </a:extLst>
                </a:gridCol>
                <a:gridCol w="509954">
                  <a:extLst>
                    <a:ext uri="{9D8B030D-6E8A-4147-A177-3AD203B41FA5}">
                      <a16:colId xmlns:a16="http://schemas.microsoft.com/office/drawing/2014/main" val="3139514963"/>
                    </a:ext>
                  </a:extLst>
                </a:gridCol>
                <a:gridCol w="492369">
                  <a:extLst>
                    <a:ext uri="{9D8B030D-6E8A-4147-A177-3AD203B41FA5}">
                      <a16:colId xmlns:a16="http://schemas.microsoft.com/office/drawing/2014/main" val="3945351155"/>
                    </a:ext>
                  </a:extLst>
                </a:gridCol>
                <a:gridCol w="457200">
                  <a:extLst>
                    <a:ext uri="{9D8B030D-6E8A-4147-A177-3AD203B41FA5}">
                      <a16:colId xmlns:a16="http://schemas.microsoft.com/office/drawing/2014/main" val="3585884390"/>
                    </a:ext>
                  </a:extLst>
                </a:gridCol>
                <a:gridCol w="2492162">
                  <a:extLst>
                    <a:ext uri="{9D8B030D-6E8A-4147-A177-3AD203B41FA5}">
                      <a16:colId xmlns:a16="http://schemas.microsoft.com/office/drawing/2014/main" val="47874713"/>
                    </a:ext>
                  </a:extLst>
                </a:gridCol>
              </a:tblGrid>
              <a:tr h="370840">
                <a:tc>
                  <a:txBody>
                    <a:bodyPr/>
                    <a:lstStyle/>
                    <a:p>
                      <a:r>
                        <a:rPr lang="en-US" dirty="0"/>
                        <a:t>Actions</a:t>
                      </a:r>
                      <a:endParaRPr lang="el-GR" dirty="0"/>
                    </a:p>
                  </a:txBody>
                  <a:tcPr/>
                </a:tc>
                <a:tc>
                  <a:txBody>
                    <a:bodyPr/>
                    <a:lstStyle/>
                    <a:p>
                      <a:r>
                        <a:rPr lang="en-US" dirty="0"/>
                        <a:t>2024</a:t>
                      </a:r>
                      <a:endParaRPr lang="el-GR" dirty="0"/>
                    </a:p>
                  </a:txBody>
                  <a:tcPr/>
                </a:tc>
                <a:tc>
                  <a:txBody>
                    <a:bodyPr/>
                    <a:lstStyle/>
                    <a:p>
                      <a:r>
                        <a:rPr lang="en-US" dirty="0"/>
                        <a:t>2025</a:t>
                      </a:r>
                      <a:endParaRPr lang="el-GR" dirty="0"/>
                    </a:p>
                  </a:txBody>
                  <a:tcPr/>
                </a:tc>
                <a:tc>
                  <a:txBody>
                    <a:bodyPr/>
                    <a:lstStyle/>
                    <a:p>
                      <a:r>
                        <a:rPr lang="en-US" dirty="0"/>
                        <a:t>2026</a:t>
                      </a:r>
                      <a:endParaRPr lang="el-GR" dirty="0"/>
                    </a:p>
                  </a:txBody>
                  <a:tcPr/>
                </a:tc>
                <a:tc>
                  <a:txBody>
                    <a:bodyPr/>
                    <a:lstStyle/>
                    <a:p>
                      <a:r>
                        <a:rPr lang="en-US" dirty="0"/>
                        <a:t>2027</a:t>
                      </a:r>
                      <a:endParaRPr lang="el-GR" dirty="0"/>
                    </a:p>
                  </a:txBody>
                  <a:tcPr/>
                </a:tc>
                <a:tc>
                  <a:txBody>
                    <a:bodyPr/>
                    <a:lstStyle/>
                    <a:p>
                      <a:r>
                        <a:rPr lang="en-US" dirty="0"/>
                        <a:t>Indicators</a:t>
                      </a:r>
                      <a:endParaRPr lang="el-GR" dirty="0"/>
                    </a:p>
                  </a:txBody>
                  <a:tcPr/>
                </a:tc>
                <a:extLst>
                  <a:ext uri="{0D108BD9-81ED-4DB2-BD59-A6C34878D82A}">
                    <a16:rowId xmlns:a16="http://schemas.microsoft.com/office/drawing/2014/main" val="383567936"/>
                  </a:ext>
                </a:extLst>
              </a:tr>
              <a:tr h="370840">
                <a:tc>
                  <a:txBody>
                    <a:bodyPr/>
                    <a:lstStyle/>
                    <a:p>
                      <a:r>
                        <a:rPr lang="en-US" b="1" dirty="0"/>
                        <a:t>A04.1 Gender Data Collection</a:t>
                      </a:r>
                      <a:r>
                        <a:rPr lang="en-US" dirty="0"/>
                        <a:t>-Annually track gender-related statistics within the organization</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US" dirty="0"/>
                        <a:t>Annually collect organizational statistics in the GEP report</a:t>
                      </a:r>
                      <a:endParaRPr lang="el-GR" dirty="0"/>
                    </a:p>
                  </a:txBody>
                  <a:tcPr/>
                </a:tc>
                <a:extLst>
                  <a:ext uri="{0D108BD9-81ED-4DB2-BD59-A6C34878D82A}">
                    <a16:rowId xmlns:a16="http://schemas.microsoft.com/office/drawing/2014/main" val="3654094325"/>
                  </a:ext>
                </a:extLst>
              </a:tr>
              <a:tr h="370840">
                <a:tc>
                  <a:txBody>
                    <a:bodyPr/>
                    <a:lstStyle/>
                    <a:p>
                      <a:r>
                        <a:rPr lang="en-US" b="1" dirty="0"/>
                        <a:t>A04.2 Research Projects and Funding</a:t>
                      </a:r>
                      <a:r>
                        <a:rPr lang="en-US" dirty="0"/>
                        <a:t>-Incorporation of the gender and inclusion dimension in research projects and funding</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US" dirty="0"/>
                        <a:t>N/A</a:t>
                      </a:r>
                      <a:endParaRPr lang="el-GR" dirty="0"/>
                    </a:p>
                  </a:txBody>
                  <a:tcPr/>
                </a:tc>
                <a:extLst>
                  <a:ext uri="{0D108BD9-81ED-4DB2-BD59-A6C34878D82A}">
                    <a16:rowId xmlns:a16="http://schemas.microsoft.com/office/drawing/2014/main" val="1057496467"/>
                  </a:ext>
                </a:extLst>
              </a:tr>
              <a:tr h="370840">
                <a:tc>
                  <a:txBody>
                    <a:bodyPr/>
                    <a:lstStyle/>
                    <a:p>
                      <a:r>
                        <a:rPr lang="en-US" b="1" dirty="0"/>
                        <a:t>A04.3 Gender Related Conferences and Workshops</a:t>
                      </a:r>
                      <a:r>
                        <a:rPr lang="en-US" dirty="0"/>
                        <a:t>-Track gender participation in organized events and workshops</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US" dirty="0"/>
                        <a:t>Annually include gender statistics related to the participation in events and workshops in the GEP report</a:t>
                      </a:r>
                      <a:endParaRPr lang="el-GR" dirty="0"/>
                    </a:p>
                  </a:txBody>
                  <a:tcPr/>
                </a:tc>
                <a:extLst>
                  <a:ext uri="{0D108BD9-81ED-4DB2-BD59-A6C34878D82A}">
                    <a16:rowId xmlns:a16="http://schemas.microsoft.com/office/drawing/2014/main" val="2791407743"/>
                  </a:ext>
                </a:extLst>
              </a:tr>
              <a:tr h="370840">
                <a:tc>
                  <a:txBody>
                    <a:bodyPr/>
                    <a:lstStyle/>
                    <a:p>
                      <a:r>
                        <a:rPr lang="en-US" b="1" dirty="0"/>
                        <a:t>A04.4 Organization and Dissemination of Events</a:t>
                      </a:r>
                      <a:r>
                        <a:rPr lang="en-US" dirty="0"/>
                        <a:t>-Promote, facilitate and disseminate organized events in a gender friendly and inclusive language</a:t>
                      </a:r>
                      <a:endParaRPr lang="el-GR" dirty="0"/>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prstClr val="black"/>
                          </a:solidFill>
                          <a:effectLst/>
                          <a:uLnTx/>
                          <a:uFillTx/>
                          <a:latin typeface="Calibri" panose="020F0502020204030204"/>
                          <a:ea typeface="+mn-ea"/>
                          <a:cs typeface="+mn-cs"/>
                        </a:rPr>
                        <a:t>X</a:t>
                      </a:r>
                      <a:endParaRPr kumimoji="0" lang="el-GR" sz="1013"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US" dirty="0"/>
                        <a:t>N/A</a:t>
                      </a:r>
                      <a:endParaRPr lang="el-GR" dirty="0"/>
                    </a:p>
                  </a:txBody>
                  <a:tcPr/>
                </a:tc>
                <a:extLst>
                  <a:ext uri="{0D108BD9-81ED-4DB2-BD59-A6C34878D82A}">
                    <a16:rowId xmlns:a16="http://schemas.microsoft.com/office/drawing/2014/main" val="878797922"/>
                  </a:ext>
                </a:extLst>
              </a:tr>
            </a:tbl>
          </a:graphicData>
        </a:graphic>
      </p:graphicFrame>
      <p:sp>
        <p:nvSpPr>
          <p:cNvPr id="5" name="TextBox 4">
            <a:extLst>
              <a:ext uri="{FF2B5EF4-FFF2-40B4-BE49-F238E27FC236}">
                <a16:creationId xmlns:a16="http://schemas.microsoft.com/office/drawing/2014/main" id="{157D1F06-BBA3-F825-5761-F739C86D1A13}"/>
              </a:ext>
            </a:extLst>
          </p:cNvPr>
          <p:cNvSpPr txBox="1"/>
          <p:nvPr/>
        </p:nvSpPr>
        <p:spPr>
          <a:xfrm>
            <a:off x="5880409" y="9509590"/>
            <a:ext cx="6081525" cy="1181862"/>
          </a:xfrm>
          <a:prstGeom prst="rect">
            <a:avLst/>
          </a:prstGeom>
          <a:noFill/>
        </p:spPr>
        <p:txBody>
          <a:bodyPr wrap="square" rtlCol="0">
            <a:spAutoFit/>
          </a:bodyPr>
          <a:lstStyle/>
          <a:p>
            <a:pPr algn="just">
              <a:lnSpc>
                <a:spcPct val="107000"/>
              </a:lnSpc>
              <a:spcAft>
                <a:spcPts val="800"/>
              </a:spcAft>
            </a:pPr>
            <a:r>
              <a:rPr lang="en-US" sz="1200" kern="100" dirty="0">
                <a:effectLst/>
                <a:highlight>
                  <a:srgbClr val="D6329F"/>
                </a:highlight>
                <a:latin typeface="Calibri" panose="020F0502020204030204" pitchFamily="34" charset="0"/>
                <a:ea typeface="Calibri" panose="020F0502020204030204" pitchFamily="34" charset="0"/>
                <a:cs typeface="Calibri" panose="020F0502020204030204" pitchFamily="34" charset="0"/>
              </a:rPr>
              <a:t>08</a:t>
            </a: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684351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665</TotalTime>
  <Words>3996</Words>
  <Application>Microsoft Office PowerPoint</Application>
  <PresentationFormat>Χαρτί Α4 (210x297 χιλ.)</PresentationFormat>
  <Paragraphs>373</Paragraphs>
  <Slides>16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Abadi</vt:lpstr>
      <vt:lpstr>Arial</vt:lpstr>
      <vt:lpstr>Calibri</vt:lpstr>
      <vt:lpstr>Calibri Light</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Charalampos Vasileiadis</dc:creator>
  <cp:lastModifiedBy>Charalampos Vasileiadis</cp:lastModifiedBy>
  <cp:revision>3</cp:revision>
  <dcterms:created xsi:type="dcterms:W3CDTF">2023-10-16T17:50:02Z</dcterms:created>
  <dcterms:modified xsi:type="dcterms:W3CDTF">2023-10-26T16:20:05Z</dcterms:modified>
</cp:coreProperties>
</file>